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68" r:id="rId3"/>
    <p:sldId id="331" r:id="rId4"/>
    <p:sldId id="332" r:id="rId5"/>
    <p:sldId id="333" r:id="rId6"/>
    <p:sldId id="334" r:id="rId7"/>
    <p:sldId id="335" r:id="rId8"/>
    <p:sldId id="336" r:id="rId9"/>
    <p:sldId id="338" r:id="rId10"/>
    <p:sldId id="339" r:id="rId11"/>
    <p:sldId id="340" r:id="rId12"/>
    <p:sldId id="341" r:id="rId13"/>
    <p:sldId id="342" r:id="rId14"/>
    <p:sldId id="344" r:id="rId15"/>
    <p:sldId id="345" r:id="rId16"/>
    <p:sldId id="346" r:id="rId17"/>
    <p:sldId id="347" r:id="rId18"/>
    <p:sldId id="348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5" r:id="rId34"/>
    <p:sldId id="366" r:id="rId35"/>
    <p:sldId id="299" r:id="rId36"/>
    <p:sldId id="300" r:id="rId37"/>
    <p:sldId id="297" r:id="rId38"/>
    <p:sldId id="301" r:id="rId39"/>
    <p:sldId id="263" r:id="rId40"/>
    <p:sldId id="369" r:id="rId41"/>
    <p:sldId id="264" r:id="rId42"/>
    <p:sldId id="283" r:id="rId43"/>
    <p:sldId id="266" r:id="rId44"/>
    <p:sldId id="294" r:id="rId45"/>
    <p:sldId id="265" r:id="rId46"/>
    <p:sldId id="295" r:id="rId47"/>
    <p:sldId id="289" r:id="rId48"/>
    <p:sldId id="290" r:id="rId49"/>
    <p:sldId id="268" r:id="rId50"/>
    <p:sldId id="269" r:id="rId51"/>
    <p:sldId id="286" r:id="rId52"/>
    <p:sldId id="284" r:id="rId53"/>
    <p:sldId id="270" r:id="rId54"/>
    <p:sldId id="296" r:id="rId55"/>
    <p:sldId id="291" r:id="rId56"/>
    <p:sldId id="275" r:id="rId57"/>
    <p:sldId id="277" r:id="rId58"/>
    <p:sldId id="279" r:id="rId59"/>
    <p:sldId id="276" r:id="rId60"/>
    <p:sldId id="287" r:id="rId61"/>
    <p:sldId id="288" r:id="rId62"/>
    <p:sldId id="278" r:id="rId63"/>
    <p:sldId id="280" r:id="rId64"/>
    <p:sldId id="293" r:id="rId65"/>
    <p:sldId id="282" r:id="rId66"/>
    <p:sldId id="281" r:id="rId6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48" y="437"/>
      </p:cViewPr>
      <p:guideLst>
        <p:guide pos="27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DFB20-AAC6-475A-B952-1C16482986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01BFD3-A202-4CC4-A7B1-865EAAD6A5D6}">
      <dgm:prSet/>
      <dgm:spPr/>
      <dgm:t>
        <a:bodyPr/>
        <a:lstStyle/>
        <a:p>
          <a:r>
            <a:rPr lang="nl-BE"/>
            <a:t>Guidance for AeMCs,  AMEs,  </a:t>
          </a:r>
          <a:r>
            <a:rPr lang="nl-BE" i="1"/>
            <a:t>GMPs  and  OHMPs</a:t>
          </a:r>
          <a:endParaRPr lang="en-US"/>
        </a:p>
      </dgm:t>
    </dgm:pt>
    <dgm:pt modelId="{F6E8D5F1-1329-4680-93AA-3DC5E4BF241B}" type="parTrans" cxnId="{6E4BD42B-AC70-4317-87A7-B97FD9CA8609}">
      <dgm:prSet/>
      <dgm:spPr/>
      <dgm:t>
        <a:bodyPr/>
        <a:lstStyle/>
        <a:p>
          <a:endParaRPr lang="en-US"/>
        </a:p>
      </dgm:t>
    </dgm:pt>
    <dgm:pt modelId="{D209B51C-F936-4E68-987F-F67D7EE076C0}" type="sibTrans" cxnId="{6E4BD42B-AC70-4317-87A7-B97FD9CA8609}">
      <dgm:prSet/>
      <dgm:spPr/>
      <dgm:t>
        <a:bodyPr/>
        <a:lstStyle/>
        <a:p>
          <a:endParaRPr lang="en-US"/>
        </a:p>
      </dgm:t>
    </dgm:pt>
    <dgm:pt modelId="{C79ACF19-3484-46CB-A8F1-356A88CEC4CC}">
      <dgm:prSet/>
      <dgm:spPr/>
      <dgm:t>
        <a:bodyPr/>
        <a:lstStyle/>
        <a:p>
          <a:r>
            <a:rPr lang="nl-BE" i="1"/>
            <a:t>Class 1,2,3, LAPL and CC</a:t>
          </a:r>
          <a:endParaRPr lang="en-US"/>
        </a:p>
      </dgm:t>
    </dgm:pt>
    <dgm:pt modelId="{12064EC9-ED5C-449C-A7E1-AAE4BBFAF442}" type="parTrans" cxnId="{EBBF0470-E4A9-45F5-9A94-A52C8F7D53B7}">
      <dgm:prSet/>
      <dgm:spPr/>
      <dgm:t>
        <a:bodyPr/>
        <a:lstStyle/>
        <a:p>
          <a:endParaRPr lang="en-US"/>
        </a:p>
      </dgm:t>
    </dgm:pt>
    <dgm:pt modelId="{F7F405BC-5C26-4929-A21E-DDF474170BE6}" type="sibTrans" cxnId="{EBBF0470-E4A9-45F5-9A94-A52C8F7D53B7}">
      <dgm:prSet/>
      <dgm:spPr/>
      <dgm:t>
        <a:bodyPr/>
        <a:lstStyle/>
        <a:p>
          <a:endParaRPr lang="en-US"/>
        </a:p>
      </dgm:t>
    </dgm:pt>
    <dgm:pt modelId="{28567808-411A-49B1-983B-820317C186CB}">
      <dgm:prSet/>
      <dgm:spPr/>
      <dgm:t>
        <a:bodyPr/>
        <a:lstStyle/>
        <a:p>
          <a:r>
            <a:rPr lang="nl-BE" i="1"/>
            <a:t>Part-Med  infectious diseases -  compatibility</a:t>
          </a:r>
          <a:endParaRPr lang="en-US"/>
        </a:p>
      </dgm:t>
    </dgm:pt>
    <dgm:pt modelId="{0D3B6200-D4F3-4100-8E67-95B0539350AF}" type="parTrans" cxnId="{4CA0B84B-EFBC-4521-8128-E7F1386E7B0C}">
      <dgm:prSet/>
      <dgm:spPr/>
      <dgm:t>
        <a:bodyPr/>
        <a:lstStyle/>
        <a:p>
          <a:endParaRPr lang="en-US"/>
        </a:p>
      </dgm:t>
    </dgm:pt>
    <dgm:pt modelId="{73FDD0B7-C7CD-41EC-AAF5-5328023BB0C6}" type="sibTrans" cxnId="{4CA0B84B-EFBC-4521-8128-E7F1386E7B0C}">
      <dgm:prSet/>
      <dgm:spPr/>
      <dgm:t>
        <a:bodyPr/>
        <a:lstStyle/>
        <a:p>
          <a:endParaRPr lang="en-US"/>
        </a:p>
      </dgm:t>
    </dgm:pt>
    <dgm:pt modelId="{9665167B-1182-4B4A-9C64-2BD890C93667}">
      <dgm:prSet/>
      <dgm:spPr/>
      <dgm:t>
        <a:bodyPr/>
        <a:lstStyle/>
        <a:p>
          <a:r>
            <a:rPr lang="nl-BE" i="1"/>
            <a:t>Recommendations on </a:t>
          </a:r>
          <a:endParaRPr lang="en-US"/>
        </a:p>
      </dgm:t>
    </dgm:pt>
    <dgm:pt modelId="{52706E83-52C4-4B88-ADD7-4204FC68EEF9}" type="parTrans" cxnId="{7ACA930D-457A-481B-8C01-C91E9C83A81C}">
      <dgm:prSet/>
      <dgm:spPr/>
      <dgm:t>
        <a:bodyPr/>
        <a:lstStyle/>
        <a:p>
          <a:endParaRPr lang="en-US"/>
        </a:p>
      </dgm:t>
    </dgm:pt>
    <dgm:pt modelId="{F9EFDAB5-B0E7-4854-84D3-C08BABB77D99}" type="sibTrans" cxnId="{7ACA930D-457A-481B-8C01-C91E9C83A81C}">
      <dgm:prSet/>
      <dgm:spPr/>
      <dgm:t>
        <a:bodyPr/>
        <a:lstStyle/>
        <a:p>
          <a:endParaRPr lang="en-US"/>
        </a:p>
      </dgm:t>
    </dgm:pt>
    <dgm:pt modelId="{2C246427-76E9-474A-A709-02351284721E}">
      <dgm:prSet/>
      <dgm:spPr/>
      <dgm:t>
        <a:bodyPr/>
        <a:lstStyle/>
        <a:p>
          <a:r>
            <a:rPr lang="nl-BE" i="1"/>
            <a:t>Mgt  act infection cases</a:t>
          </a:r>
          <a:endParaRPr lang="en-US"/>
        </a:p>
      </dgm:t>
    </dgm:pt>
    <dgm:pt modelId="{8BCA3CD9-7C10-463A-A1DD-8E82E3D2B49A}" type="parTrans" cxnId="{3CA0DA6A-E370-4653-B721-27122F318817}">
      <dgm:prSet/>
      <dgm:spPr/>
      <dgm:t>
        <a:bodyPr/>
        <a:lstStyle/>
        <a:p>
          <a:endParaRPr lang="en-US"/>
        </a:p>
      </dgm:t>
    </dgm:pt>
    <dgm:pt modelId="{B627AA11-787A-4562-B4FA-6F1A1AAC1E45}" type="sibTrans" cxnId="{3CA0DA6A-E370-4653-B721-27122F318817}">
      <dgm:prSet/>
      <dgm:spPr/>
      <dgm:t>
        <a:bodyPr/>
        <a:lstStyle/>
        <a:p>
          <a:endParaRPr lang="en-US"/>
        </a:p>
      </dgm:t>
    </dgm:pt>
    <dgm:pt modelId="{A8E45097-1F33-4A5B-99AD-72FBD8D46528}">
      <dgm:prSet/>
      <dgm:spPr/>
      <dgm:t>
        <a:bodyPr/>
        <a:lstStyle/>
        <a:p>
          <a:r>
            <a:rPr lang="nl-BE" i="1"/>
            <a:t>Ctl measures avoid new infect</a:t>
          </a:r>
          <a:endParaRPr lang="en-US"/>
        </a:p>
      </dgm:t>
    </dgm:pt>
    <dgm:pt modelId="{C8183D9D-419D-4317-9320-1D1543E300E8}" type="parTrans" cxnId="{29B902EE-E78B-44D3-B90E-486DEA7E75C8}">
      <dgm:prSet/>
      <dgm:spPr/>
      <dgm:t>
        <a:bodyPr/>
        <a:lstStyle/>
        <a:p>
          <a:endParaRPr lang="en-US"/>
        </a:p>
      </dgm:t>
    </dgm:pt>
    <dgm:pt modelId="{29F2B7B3-55F8-4133-B3E6-BDB3E2C51894}" type="sibTrans" cxnId="{29B902EE-E78B-44D3-B90E-486DEA7E75C8}">
      <dgm:prSet/>
      <dgm:spPr/>
      <dgm:t>
        <a:bodyPr/>
        <a:lstStyle/>
        <a:p>
          <a:endParaRPr lang="en-US"/>
        </a:p>
      </dgm:t>
    </dgm:pt>
    <dgm:pt modelId="{93ED3F4A-B11C-41FC-94E4-80332F633DC2}">
      <dgm:prSet/>
      <dgm:spPr/>
      <dgm:t>
        <a:bodyPr/>
        <a:lstStyle/>
        <a:p>
          <a:r>
            <a:rPr lang="nl-BE" i="1"/>
            <a:t>Medical assessors NCA : consultations, referrals, secondary review.</a:t>
          </a:r>
          <a:endParaRPr lang="en-US"/>
        </a:p>
      </dgm:t>
    </dgm:pt>
    <dgm:pt modelId="{D5339A84-80FB-4B06-B3C8-A5A19BD288E4}" type="parTrans" cxnId="{4CC8C12C-187B-4436-AF58-5F466884D122}">
      <dgm:prSet/>
      <dgm:spPr/>
      <dgm:t>
        <a:bodyPr/>
        <a:lstStyle/>
        <a:p>
          <a:endParaRPr lang="en-US"/>
        </a:p>
      </dgm:t>
    </dgm:pt>
    <dgm:pt modelId="{976C2A12-8CBC-4D2F-B017-57519EB0AB4A}" type="sibTrans" cxnId="{4CC8C12C-187B-4436-AF58-5F466884D122}">
      <dgm:prSet/>
      <dgm:spPr/>
      <dgm:t>
        <a:bodyPr/>
        <a:lstStyle/>
        <a:p>
          <a:endParaRPr lang="en-US"/>
        </a:p>
      </dgm:t>
    </dgm:pt>
    <dgm:pt modelId="{DCB042FC-9DB3-4DD4-9DB8-8165BDC89D09}" type="pres">
      <dgm:prSet presAssocID="{92CDFB20-AAC6-475A-B952-1C164829862A}" presName="root" presStyleCnt="0">
        <dgm:presLayoutVars>
          <dgm:dir/>
          <dgm:resizeHandles val="exact"/>
        </dgm:presLayoutVars>
      </dgm:prSet>
      <dgm:spPr/>
    </dgm:pt>
    <dgm:pt modelId="{6BE4B9C1-AE8C-4BAC-AD05-501D377D1181}" type="pres">
      <dgm:prSet presAssocID="{4601BFD3-A202-4CC4-A7B1-865EAAD6A5D6}" presName="compNode" presStyleCnt="0"/>
      <dgm:spPr/>
    </dgm:pt>
    <dgm:pt modelId="{99E5884E-B875-487B-BFDC-88047402CEFC}" type="pres">
      <dgm:prSet presAssocID="{4601BFD3-A202-4CC4-A7B1-865EAAD6A5D6}" presName="bgRect" presStyleLbl="bgShp" presStyleIdx="0" presStyleCnt="5"/>
      <dgm:spPr/>
    </dgm:pt>
    <dgm:pt modelId="{01623CBB-D401-4DF3-8340-B64FC07C60FA}" type="pres">
      <dgm:prSet presAssocID="{4601BFD3-A202-4CC4-A7B1-865EAAD6A5D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35361680-01AA-4090-8C2D-A6D73B370E17}" type="pres">
      <dgm:prSet presAssocID="{4601BFD3-A202-4CC4-A7B1-865EAAD6A5D6}" presName="spaceRect" presStyleCnt="0"/>
      <dgm:spPr/>
    </dgm:pt>
    <dgm:pt modelId="{B894AAE1-C508-4495-B031-C4E0835DC7AD}" type="pres">
      <dgm:prSet presAssocID="{4601BFD3-A202-4CC4-A7B1-865EAAD6A5D6}" presName="parTx" presStyleLbl="revTx" presStyleIdx="0" presStyleCnt="6">
        <dgm:presLayoutVars>
          <dgm:chMax val="0"/>
          <dgm:chPref val="0"/>
        </dgm:presLayoutVars>
      </dgm:prSet>
      <dgm:spPr/>
    </dgm:pt>
    <dgm:pt modelId="{AB96A20B-2129-48F0-9A5D-3B880950FB27}" type="pres">
      <dgm:prSet presAssocID="{D209B51C-F936-4E68-987F-F67D7EE076C0}" presName="sibTrans" presStyleCnt="0"/>
      <dgm:spPr/>
    </dgm:pt>
    <dgm:pt modelId="{8235665A-5A8B-43A6-BFB3-41A3F533A4B3}" type="pres">
      <dgm:prSet presAssocID="{C79ACF19-3484-46CB-A8F1-356A88CEC4CC}" presName="compNode" presStyleCnt="0"/>
      <dgm:spPr/>
    </dgm:pt>
    <dgm:pt modelId="{AB9A03CD-15E5-4684-BDE8-DB01D9561866}" type="pres">
      <dgm:prSet presAssocID="{C79ACF19-3484-46CB-A8F1-356A88CEC4CC}" presName="bgRect" presStyleLbl="bgShp" presStyleIdx="1" presStyleCnt="5"/>
      <dgm:spPr/>
    </dgm:pt>
    <dgm:pt modelId="{C5C5920D-31E6-40F1-9CFA-1263E4A68D83}" type="pres">
      <dgm:prSet presAssocID="{C79ACF19-3484-46CB-A8F1-356A88CEC4C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6BCE056-11F8-4901-BD06-C04637399DF1}" type="pres">
      <dgm:prSet presAssocID="{C79ACF19-3484-46CB-A8F1-356A88CEC4CC}" presName="spaceRect" presStyleCnt="0"/>
      <dgm:spPr/>
    </dgm:pt>
    <dgm:pt modelId="{EAED6E1A-D4D9-4530-A056-127724CF5844}" type="pres">
      <dgm:prSet presAssocID="{C79ACF19-3484-46CB-A8F1-356A88CEC4CC}" presName="parTx" presStyleLbl="revTx" presStyleIdx="1" presStyleCnt="6">
        <dgm:presLayoutVars>
          <dgm:chMax val="0"/>
          <dgm:chPref val="0"/>
        </dgm:presLayoutVars>
      </dgm:prSet>
      <dgm:spPr/>
    </dgm:pt>
    <dgm:pt modelId="{36255A56-313D-4DB7-A7C8-0AB6CE09E316}" type="pres">
      <dgm:prSet presAssocID="{F7F405BC-5C26-4929-A21E-DDF474170BE6}" presName="sibTrans" presStyleCnt="0"/>
      <dgm:spPr/>
    </dgm:pt>
    <dgm:pt modelId="{47928F77-D169-420B-9CAA-F4AC284DDD9C}" type="pres">
      <dgm:prSet presAssocID="{28567808-411A-49B1-983B-820317C186CB}" presName="compNode" presStyleCnt="0"/>
      <dgm:spPr/>
    </dgm:pt>
    <dgm:pt modelId="{CFA1D10A-8B70-45A5-B517-273C29A06529}" type="pres">
      <dgm:prSet presAssocID="{28567808-411A-49B1-983B-820317C186CB}" presName="bgRect" presStyleLbl="bgShp" presStyleIdx="2" presStyleCnt="5"/>
      <dgm:spPr/>
    </dgm:pt>
    <dgm:pt modelId="{7258CB53-13F4-4E23-A016-E4CE87DBEDC3}" type="pres">
      <dgm:prSet presAssocID="{28567808-411A-49B1-983B-820317C186C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292886D-837B-47CB-A270-07704FB8F79A}" type="pres">
      <dgm:prSet presAssocID="{28567808-411A-49B1-983B-820317C186CB}" presName="spaceRect" presStyleCnt="0"/>
      <dgm:spPr/>
    </dgm:pt>
    <dgm:pt modelId="{6EB8B576-35D9-4267-AA4B-AD885A6A49D8}" type="pres">
      <dgm:prSet presAssocID="{28567808-411A-49B1-983B-820317C186CB}" presName="parTx" presStyleLbl="revTx" presStyleIdx="2" presStyleCnt="6">
        <dgm:presLayoutVars>
          <dgm:chMax val="0"/>
          <dgm:chPref val="0"/>
        </dgm:presLayoutVars>
      </dgm:prSet>
      <dgm:spPr/>
    </dgm:pt>
    <dgm:pt modelId="{02CD2A29-D587-4AB1-B551-D56FAE33DC1E}" type="pres">
      <dgm:prSet presAssocID="{73FDD0B7-C7CD-41EC-AAF5-5328023BB0C6}" presName="sibTrans" presStyleCnt="0"/>
      <dgm:spPr/>
    </dgm:pt>
    <dgm:pt modelId="{689423EC-6561-47E4-B219-6C1ADD3628E8}" type="pres">
      <dgm:prSet presAssocID="{9665167B-1182-4B4A-9C64-2BD890C93667}" presName="compNode" presStyleCnt="0"/>
      <dgm:spPr/>
    </dgm:pt>
    <dgm:pt modelId="{1567E73B-B008-41CC-B777-4E19E385103D}" type="pres">
      <dgm:prSet presAssocID="{9665167B-1182-4B4A-9C64-2BD890C93667}" presName="bgRect" presStyleLbl="bgShp" presStyleIdx="3" presStyleCnt="5"/>
      <dgm:spPr/>
    </dgm:pt>
    <dgm:pt modelId="{DC92609E-7CD3-4BBB-AA12-86C094F55D62}" type="pres">
      <dgm:prSet presAssocID="{9665167B-1182-4B4A-9C64-2BD890C9366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3C2D231-BA7A-45A2-A415-21C12F8664D8}" type="pres">
      <dgm:prSet presAssocID="{9665167B-1182-4B4A-9C64-2BD890C93667}" presName="spaceRect" presStyleCnt="0"/>
      <dgm:spPr/>
    </dgm:pt>
    <dgm:pt modelId="{715A32EA-8B6E-4E0A-8F24-C47D1B479195}" type="pres">
      <dgm:prSet presAssocID="{9665167B-1182-4B4A-9C64-2BD890C93667}" presName="parTx" presStyleLbl="revTx" presStyleIdx="3" presStyleCnt="6">
        <dgm:presLayoutVars>
          <dgm:chMax val="0"/>
          <dgm:chPref val="0"/>
        </dgm:presLayoutVars>
      </dgm:prSet>
      <dgm:spPr/>
    </dgm:pt>
    <dgm:pt modelId="{72B976C9-B5A0-44A4-9E79-747807B69530}" type="pres">
      <dgm:prSet presAssocID="{9665167B-1182-4B4A-9C64-2BD890C93667}" presName="desTx" presStyleLbl="revTx" presStyleIdx="4" presStyleCnt="6">
        <dgm:presLayoutVars/>
      </dgm:prSet>
      <dgm:spPr/>
    </dgm:pt>
    <dgm:pt modelId="{9379BC88-EB1F-4DAB-85D0-1D2EACA2E859}" type="pres">
      <dgm:prSet presAssocID="{F9EFDAB5-B0E7-4854-84D3-C08BABB77D99}" presName="sibTrans" presStyleCnt="0"/>
      <dgm:spPr/>
    </dgm:pt>
    <dgm:pt modelId="{9F44F06B-DBE9-4190-8BC4-F14E647A7B31}" type="pres">
      <dgm:prSet presAssocID="{93ED3F4A-B11C-41FC-94E4-80332F633DC2}" presName="compNode" presStyleCnt="0"/>
      <dgm:spPr/>
    </dgm:pt>
    <dgm:pt modelId="{3C0D4D03-777E-4441-9B18-A14F28BEAD4C}" type="pres">
      <dgm:prSet presAssocID="{93ED3F4A-B11C-41FC-94E4-80332F633DC2}" presName="bgRect" presStyleLbl="bgShp" presStyleIdx="4" presStyleCnt="5"/>
      <dgm:spPr/>
    </dgm:pt>
    <dgm:pt modelId="{98EB2230-B770-4C97-930A-A38D1261F28D}" type="pres">
      <dgm:prSet presAssocID="{93ED3F4A-B11C-41FC-94E4-80332F633DC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045FD219-6836-464D-98BA-5E596102B90C}" type="pres">
      <dgm:prSet presAssocID="{93ED3F4A-B11C-41FC-94E4-80332F633DC2}" presName="spaceRect" presStyleCnt="0"/>
      <dgm:spPr/>
    </dgm:pt>
    <dgm:pt modelId="{A64DD90E-F515-48FE-B3F5-33B5572DC858}" type="pres">
      <dgm:prSet presAssocID="{93ED3F4A-B11C-41FC-94E4-80332F633DC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ACA930D-457A-481B-8C01-C91E9C83A81C}" srcId="{92CDFB20-AAC6-475A-B952-1C164829862A}" destId="{9665167B-1182-4B4A-9C64-2BD890C93667}" srcOrd="3" destOrd="0" parTransId="{52706E83-52C4-4B88-ADD7-4204FC68EEF9}" sibTransId="{F9EFDAB5-B0E7-4854-84D3-C08BABB77D99}"/>
    <dgm:cxn modelId="{6395E616-25DF-40E3-A870-CD3EF8EB00F8}" type="presOf" srcId="{C79ACF19-3484-46CB-A8F1-356A88CEC4CC}" destId="{EAED6E1A-D4D9-4530-A056-127724CF5844}" srcOrd="0" destOrd="0" presId="urn:microsoft.com/office/officeart/2018/2/layout/IconVerticalSolidList"/>
    <dgm:cxn modelId="{6E4BD42B-AC70-4317-87A7-B97FD9CA8609}" srcId="{92CDFB20-AAC6-475A-B952-1C164829862A}" destId="{4601BFD3-A202-4CC4-A7B1-865EAAD6A5D6}" srcOrd="0" destOrd="0" parTransId="{F6E8D5F1-1329-4680-93AA-3DC5E4BF241B}" sibTransId="{D209B51C-F936-4E68-987F-F67D7EE076C0}"/>
    <dgm:cxn modelId="{4CC8C12C-187B-4436-AF58-5F466884D122}" srcId="{92CDFB20-AAC6-475A-B952-1C164829862A}" destId="{93ED3F4A-B11C-41FC-94E4-80332F633DC2}" srcOrd="4" destOrd="0" parTransId="{D5339A84-80FB-4B06-B3C8-A5A19BD288E4}" sibTransId="{976C2A12-8CBC-4D2F-B017-57519EB0AB4A}"/>
    <dgm:cxn modelId="{114AB05D-1AB6-4310-AAA7-E588C7298A2D}" type="presOf" srcId="{92CDFB20-AAC6-475A-B952-1C164829862A}" destId="{DCB042FC-9DB3-4DD4-9DB8-8165BDC89D09}" srcOrd="0" destOrd="0" presId="urn:microsoft.com/office/officeart/2018/2/layout/IconVerticalSolidList"/>
    <dgm:cxn modelId="{A266885E-22BE-4E07-8718-0FDF9186EE70}" type="presOf" srcId="{28567808-411A-49B1-983B-820317C186CB}" destId="{6EB8B576-35D9-4267-AA4B-AD885A6A49D8}" srcOrd="0" destOrd="0" presId="urn:microsoft.com/office/officeart/2018/2/layout/IconVerticalSolidList"/>
    <dgm:cxn modelId="{73463361-821A-47FF-A94B-854A717A11F4}" type="presOf" srcId="{93ED3F4A-B11C-41FC-94E4-80332F633DC2}" destId="{A64DD90E-F515-48FE-B3F5-33B5572DC858}" srcOrd="0" destOrd="0" presId="urn:microsoft.com/office/officeart/2018/2/layout/IconVerticalSolidList"/>
    <dgm:cxn modelId="{3CA0DA6A-E370-4653-B721-27122F318817}" srcId="{9665167B-1182-4B4A-9C64-2BD890C93667}" destId="{2C246427-76E9-474A-A709-02351284721E}" srcOrd="0" destOrd="0" parTransId="{8BCA3CD9-7C10-463A-A1DD-8E82E3D2B49A}" sibTransId="{B627AA11-787A-4562-B4FA-6F1A1AAC1E45}"/>
    <dgm:cxn modelId="{4CA0B84B-EFBC-4521-8128-E7F1386E7B0C}" srcId="{92CDFB20-AAC6-475A-B952-1C164829862A}" destId="{28567808-411A-49B1-983B-820317C186CB}" srcOrd="2" destOrd="0" parTransId="{0D3B6200-D4F3-4100-8E67-95B0539350AF}" sibTransId="{73FDD0B7-C7CD-41EC-AAF5-5328023BB0C6}"/>
    <dgm:cxn modelId="{EBBF0470-E4A9-45F5-9A94-A52C8F7D53B7}" srcId="{92CDFB20-AAC6-475A-B952-1C164829862A}" destId="{C79ACF19-3484-46CB-A8F1-356A88CEC4CC}" srcOrd="1" destOrd="0" parTransId="{12064EC9-ED5C-449C-A7E1-AAE4BBFAF442}" sibTransId="{F7F405BC-5C26-4929-A21E-DDF474170BE6}"/>
    <dgm:cxn modelId="{C8F4C0C2-37B2-47E8-AF19-158F44B0BCE2}" type="presOf" srcId="{4601BFD3-A202-4CC4-A7B1-865EAAD6A5D6}" destId="{B894AAE1-C508-4495-B031-C4E0835DC7AD}" srcOrd="0" destOrd="0" presId="urn:microsoft.com/office/officeart/2018/2/layout/IconVerticalSolidList"/>
    <dgm:cxn modelId="{D486E9C2-C12C-48F0-AF2E-6B39565966C7}" type="presOf" srcId="{9665167B-1182-4B4A-9C64-2BD890C93667}" destId="{715A32EA-8B6E-4E0A-8F24-C47D1B479195}" srcOrd="0" destOrd="0" presId="urn:microsoft.com/office/officeart/2018/2/layout/IconVerticalSolidList"/>
    <dgm:cxn modelId="{A35AF5CA-0002-4D89-B97A-D33988AA1DCF}" type="presOf" srcId="{2C246427-76E9-474A-A709-02351284721E}" destId="{72B976C9-B5A0-44A4-9E79-747807B69530}" srcOrd="0" destOrd="0" presId="urn:microsoft.com/office/officeart/2018/2/layout/IconVerticalSolidList"/>
    <dgm:cxn modelId="{F481F8EA-4FAB-4B49-A592-F5C24E05EBDA}" type="presOf" srcId="{A8E45097-1F33-4A5B-99AD-72FBD8D46528}" destId="{72B976C9-B5A0-44A4-9E79-747807B69530}" srcOrd="0" destOrd="1" presId="urn:microsoft.com/office/officeart/2018/2/layout/IconVerticalSolidList"/>
    <dgm:cxn modelId="{29B902EE-E78B-44D3-B90E-486DEA7E75C8}" srcId="{9665167B-1182-4B4A-9C64-2BD890C93667}" destId="{A8E45097-1F33-4A5B-99AD-72FBD8D46528}" srcOrd="1" destOrd="0" parTransId="{C8183D9D-419D-4317-9320-1D1543E300E8}" sibTransId="{29F2B7B3-55F8-4133-B3E6-BDB3E2C51894}"/>
    <dgm:cxn modelId="{E6AABF08-5424-4E79-8586-35D5F6A17C27}" type="presParOf" srcId="{DCB042FC-9DB3-4DD4-9DB8-8165BDC89D09}" destId="{6BE4B9C1-AE8C-4BAC-AD05-501D377D1181}" srcOrd="0" destOrd="0" presId="urn:microsoft.com/office/officeart/2018/2/layout/IconVerticalSolidList"/>
    <dgm:cxn modelId="{86F91852-8E66-4C83-896A-3B28FC6DDDBF}" type="presParOf" srcId="{6BE4B9C1-AE8C-4BAC-AD05-501D377D1181}" destId="{99E5884E-B875-487B-BFDC-88047402CEFC}" srcOrd="0" destOrd="0" presId="urn:microsoft.com/office/officeart/2018/2/layout/IconVerticalSolidList"/>
    <dgm:cxn modelId="{106F77E6-68BE-4B5B-89E0-495406150EF2}" type="presParOf" srcId="{6BE4B9C1-AE8C-4BAC-AD05-501D377D1181}" destId="{01623CBB-D401-4DF3-8340-B64FC07C60FA}" srcOrd="1" destOrd="0" presId="urn:microsoft.com/office/officeart/2018/2/layout/IconVerticalSolidList"/>
    <dgm:cxn modelId="{5F055E15-6D04-4D0D-8969-93C0ED28EC37}" type="presParOf" srcId="{6BE4B9C1-AE8C-4BAC-AD05-501D377D1181}" destId="{35361680-01AA-4090-8C2D-A6D73B370E17}" srcOrd="2" destOrd="0" presId="urn:microsoft.com/office/officeart/2018/2/layout/IconVerticalSolidList"/>
    <dgm:cxn modelId="{66A17665-B459-40A2-BE41-1194A3033C90}" type="presParOf" srcId="{6BE4B9C1-AE8C-4BAC-AD05-501D377D1181}" destId="{B894AAE1-C508-4495-B031-C4E0835DC7AD}" srcOrd="3" destOrd="0" presId="urn:microsoft.com/office/officeart/2018/2/layout/IconVerticalSolidList"/>
    <dgm:cxn modelId="{E97AE96E-3929-4E6C-B846-0ACA7C62F34D}" type="presParOf" srcId="{DCB042FC-9DB3-4DD4-9DB8-8165BDC89D09}" destId="{AB96A20B-2129-48F0-9A5D-3B880950FB27}" srcOrd="1" destOrd="0" presId="urn:microsoft.com/office/officeart/2018/2/layout/IconVerticalSolidList"/>
    <dgm:cxn modelId="{3738CA2E-688F-4AB7-A1A9-D3D2FF08C1AD}" type="presParOf" srcId="{DCB042FC-9DB3-4DD4-9DB8-8165BDC89D09}" destId="{8235665A-5A8B-43A6-BFB3-41A3F533A4B3}" srcOrd="2" destOrd="0" presId="urn:microsoft.com/office/officeart/2018/2/layout/IconVerticalSolidList"/>
    <dgm:cxn modelId="{72384C10-AEC0-4A2B-94E3-E42E9038C755}" type="presParOf" srcId="{8235665A-5A8B-43A6-BFB3-41A3F533A4B3}" destId="{AB9A03CD-15E5-4684-BDE8-DB01D9561866}" srcOrd="0" destOrd="0" presId="urn:microsoft.com/office/officeart/2018/2/layout/IconVerticalSolidList"/>
    <dgm:cxn modelId="{47E03940-71CC-4086-B8B0-CFB30E7B2709}" type="presParOf" srcId="{8235665A-5A8B-43A6-BFB3-41A3F533A4B3}" destId="{C5C5920D-31E6-40F1-9CFA-1263E4A68D83}" srcOrd="1" destOrd="0" presId="urn:microsoft.com/office/officeart/2018/2/layout/IconVerticalSolidList"/>
    <dgm:cxn modelId="{A9F36C4B-8B2F-4DF2-9131-DDF8B513C4DC}" type="presParOf" srcId="{8235665A-5A8B-43A6-BFB3-41A3F533A4B3}" destId="{A6BCE056-11F8-4901-BD06-C04637399DF1}" srcOrd="2" destOrd="0" presId="urn:microsoft.com/office/officeart/2018/2/layout/IconVerticalSolidList"/>
    <dgm:cxn modelId="{DDCBBA48-4243-4672-8103-ADDC0B467B28}" type="presParOf" srcId="{8235665A-5A8B-43A6-BFB3-41A3F533A4B3}" destId="{EAED6E1A-D4D9-4530-A056-127724CF5844}" srcOrd="3" destOrd="0" presId="urn:microsoft.com/office/officeart/2018/2/layout/IconVerticalSolidList"/>
    <dgm:cxn modelId="{37764EA3-82C5-4A69-93E0-10F2B65EB7D2}" type="presParOf" srcId="{DCB042FC-9DB3-4DD4-9DB8-8165BDC89D09}" destId="{36255A56-313D-4DB7-A7C8-0AB6CE09E316}" srcOrd="3" destOrd="0" presId="urn:microsoft.com/office/officeart/2018/2/layout/IconVerticalSolidList"/>
    <dgm:cxn modelId="{30FC775A-7EAD-4BE2-BE83-B15D7006CEAD}" type="presParOf" srcId="{DCB042FC-9DB3-4DD4-9DB8-8165BDC89D09}" destId="{47928F77-D169-420B-9CAA-F4AC284DDD9C}" srcOrd="4" destOrd="0" presId="urn:microsoft.com/office/officeart/2018/2/layout/IconVerticalSolidList"/>
    <dgm:cxn modelId="{E4774CB2-6E66-4765-9013-B8992C58A5B2}" type="presParOf" srcId="{47928F77-D169-420B-9CAA-F4AC284DDD9C}" destId="{CFA1D10A-8B70-45A5-B517-273C29A06529}" srcOrd="0" destOrd="0" presId="urn:microsoft.com/office/officeart/2018/2/layout/IconVerticalSolidList"/>
    <dgm:cxn modelId="{42A1B62B-049A-4509-B1E7-FC293B8EEA91}" type="presParOf" srcId="{47928F77-D169-420B-9CAA-F4AC284DDD9C}" destId="{7258CB53-13F4-4E23-A016-E4CE87DBEDC3}" srcOrd="1" destOrd="0" presId="urn:microsoft.com/office/officeart/2018/2/layout/IconVerticalSolidList"/>
    <dgm:cxn modelId="{055119A9-BC33-4727-9AB2-BF57E0065CF9}" type="presParOf" srcId="{47928F77-D169-420B-9CAA-F4AC284DDD9C}" destId="{2292886D-837B-47CB-A270-07704FB8F79A}" srcOrd="2" destOrd="0" presId="urn:microsoft.com/office/officeart/2018/2/layout/IconVerticalSolidList"/>
    <dgm:cxn modelId="{FB496706-DA90-41C7-812F-63B31DBCEF44}" type="presParOf" srcId="{47928F77-D169-420B-9CAA-F4AC284DDD9C}" destId="{6EB8B576-35D9-4267-AA4B-AD885A6A49D8}" srcOrd="3" destOrd="0" presId="urn:microsoft.com/office/officeart/2018/2/layout/IconVerticalSolidList"/>
    <dgm:cxn modelId="{4C83469C-2AEF-44CD-AA2C-E6444B9A1114}" type="presParOf" srcId="{DCB042FC-9DB3-4DD4-9DB8-8165BDC89D09}" destId="{02CD2A29-D587-4AB1-B551-D56FAE33DC1E}" srcOrd="5" destOrd="0" presId="urn:microsoft.com/office/officeart/2018/2/layout/IconVerticalSolidList"/>
    <dgm:cxn modelId="{D67468A9-477D-48D2-B0ED-E778E5F29BD7}" type="presParOf" srcId="{DCB042FC-9DB3-4DD4-9DB8-8165BDC89D09}" destId="{689423EC-6561-47E4-B219-6C1ADD3628E8}" srcOrd="6" destOrd="0" presId="urn:microsoft.com/office/officeart/2018/2/layout/IconVerticalSolidList"/>
    <dgm:cxn modelId="{41714D11-BC5C-4D58-B550-78B19B341F68}" type="presParOf" srcId="{689423EC-6561-47E4-B219-6C1ADD3628E8}" destId="{1567E73B-B008-41CC-B777-4E19E385103D}" srcOrd="0" destOrd="0" presId="urn:microsoft.com/office/officeart/2018/2/layout/IconVerticalSolidList"/>
    <dgm:cxn modelId="{D96FCABE-8898-4002-B0E9-FAA71AE220A7}" type="presParOf" srcId="{689423EC-6561-47E4-B219-6C1ADD3628E8}" destId="{DC92609E-7CD3-4BBB-AA12-86C094F55D62}" srcOrd="1" destOrd="0" presId="urn:microsoft.com/office/officeart/2018/2/layout/IconVerticalSolidList"/>
    <dgm:cxn modelId="{E772AC6D-AF33-4F82-AF6C-DC465EADB910}" type="presParOf" srcId="{689423EC-6561-47E4-B219-6C1ADD3628E8}" destId="{B3C2D231-BA7A-45A2-A415-21C12F8664D8}" srcOrd="2" destOrd="0" presId="urn:microsoft.com/office/officeart/2018/2/layout/IconVerticalSolidList"/>
    <dgm:cxn modelId="{B05AB600-80EB-484B-916D-6353129144FF}" type="presParOf" srcId="{689423EC-6561-47E4-B219-6C1ADD3628E8}" destId="{715A32EA-8B6E-4E0A-8F24-C47D1B479195}" srcOrd="3" destOrd="0" presId="urn:microsoft.com/office/officeart/2018/2/layout/IconVerticalSolidList"/>
    <dgm:cxn modelId="{B3C0083C-CE0D-4B22-812C-7B55DD2475F6}" type="presParOf" srcId="{689423EC-6561-47E4-B219-6C1ADD3628E8}" destId="{72B976C9-B5A0-44A4-9E79-747807B69530}" srcOrd="4" destOrd="0" presId="urn:microsoft.com/office/officeart/2018/2/layout/IconVerticalSolidList"/>
    <dgm:cxn modelId="{8FAC2E65-BC80-4DFC-843A-D4766CE2F606}" type="presParOf" srcId="{DCB042FC-9DB3-4DD4-9DB8-8165BDC89D09}" destId="{9379BC88-EB1F-4DAB-85D0-1D2EACA2E859}" srcOrd="7" destOrd="0" presId="urn:microsoft.com/office/officeart/2018/2/layout/IconVerticalSolidList"/>
    <dgm:cxn modelId="{59DA0CDC-2EF3-442A-BBED-4D47FCABA4D8}" type="presParOf" srcId="{DCB042FC-9DB3-4DD4-9DB8-8165BDC89D09}" destId="{9F44F06B-DBE9-4190-8BC4-F14E647A7B31}" srcOrd="8" destOrd="0" presId="urn:microsoft.com/office/officeart/2018/2/layout/IconVerticalSolidList"/>
    <dgm:cxn modelId="{F1B38E25-A69E-4B57-8484-DA929D38459B}" type="presParOf" srcId="{9F44F06B-DBE9-4190-8BC4-F14E647A7B31}" destId="{3C0D4D03-777E-4441-9B18-A14F28BEAD4C}" srcOrd="0" destOrd="0" presId="urn:microsoft.com/office/officeart/2018/2/layout/IconVerticalSolidList"/>
    <dgm:cxn modelId="{97C3D2EE-5BCE-4F9C-83D1-F3D44E118837}" type="presParOf" srcId="{9F44F06B-DBE9-4190-8BC4-F14E647A7B31}" destId="{98EB2230-B770-4C97-930A-A38D1261F28D}" srcOrd="1" destOrd="0" presId="urn:microsoft.com/office/officeart/2018/2/layout/IconVerticalSolidList"/>
    <dgm:cxn modelId="{77153C2E-A51F-48A9-86ED-522DEEEB249B}" type="presParOf" srcId="{9F44F06B-DBE9-4190-8BC4-F14E647A7B31}" destId="{045FD219-6836-464D-98BA-5E596102B90C}" srcOrd="2" destOrd="0" presId="urn:microsoft.com/office/officeart/2018/2/layout/IconVerticalSolidList"/>
    <dgm:cxn modelId="{BC00AA2C-29B8-417B-A4B0-14A661624AD6}" type="presParOf" srcId="{9F44F06B-DBE9-4190-8BC4-F14E647A7B31}" destId="{A64DD90E-F515-48FE-B3F5-33B5572DC8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D76A6D-9259-45A4-8D01-F5D957FC6503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8601965-16CF-4F1B-AD77-D540F11920F2}">
      <dgm:prSet/>
      <dgm:spPr/>
      <dgm:t>
        <a:bodyPr/>
        <a:lstStyle/>
        <a:p>
          <a:r>
            <a:rPr lang="nl-BE"/>
            <a:t>Required for initial class 1 and 3</a:t>
          </a:r>
          <a:endParaRPr lang="en-US"/>
        </a:p>
      </dgm:t>
    </dgm:pt>
    <dgm:pt modelId="{B01A42D2-25F2-4995-A2FF-8850849C501E}" type="parTrans" cxnId="{1AE15AD9-08F2-447C-917C-44B1A1E23EC6}">
      <dgm:prSet/>
      <dgm:spPr/>
      <dgm:t>
        <a:bodyPr/>
        <a:lstStyle/>
        <a:p>
          <a:endParaRPr lang="en-US"/>
        </a:p>
      </dgm:t>
    </dgm:pt>
    <dgm:pt modelId="{E7CA238B-B7D3-41F6-BF0A-EA04F1FA671D}" type="sibTrans" cxnId="{1AE15AD9-08F2-447C-917C-44B1A1E23EC6}">
      <dgm:prSet/>
      <dgm:spPr/>
      <dgm:t>
        <a:bodyPr/>
        <a:lstStyle/>
        <a:p>
          <a:endParaRPr lang="en-US"/>
        </a:p>
      </dgm:t>
    </dgm:pt>
    <dgm:pt modelId="{A6CCA426-D554-405A-A0AF-E32FBA90B6B6}">
      <dgm:prSet/>
      <dgm:spPr/>
      <dgm:t>
        <a:bodyPr/>
        <a:lstStyle/>
        <a:p>
          <a:r>
            <a:rPr lang="nl-BE"/>
            <a:t>Neg PCR (within 24 hours)</a:t>
          </a:r>
          <a:endParaRPr lang="en-US"/>
        </a:p>
      </dgm:t>
    </dgm:pt>
    <dgm:pt modelId="{78CC6D41-154B-479F-BF13-02F1BF63BB18}" type="parTrans" cxnId="{B676210B-D5D7-4242-87A9-5F7770753D23}">
      <dgm:prSet/>
      <dgm:spPr/>
      <dgm:t>
        <a:bodyPr/>
        <a:lstStyle/>
        <a:p>
          <a:endParaRPr lang="en-US"/>
        </a:p>
      </dgm:t>
    </dgm:pt>
    <dgm:pt modelId="{C5E11270-7830-4209-9B21-FE303D1833FE}" type="sibTrans" cxnId="{B676210B-D5D7-4242-87A9-5F7770753D23}">
      <dgm:prSet/>
      <dgm:spPr/>
      <dgm:t>
        <a:bodyPr/>
        <a:lstStyle/>
        <a:p>
          <a:endParaRPr lang="en-US"/>
        </a:p>
      </dgm:t>
    </dgm:pt>
    <dgm:pt modelId="{A3B730DA-7548-4A3E-9772-15E8771F4DF4}">
      <dgm:prSet/>
      <dgm:spPr/>
      <dgm:t>
        <a:bodyPr/>
        <a:lstStyle/>
        <a:p>
          <a:r>
            <a:rPr lang="nl-BE"/>
            <a:t>Desinfection</a:t>
          </a:r>
          <a:endParaRPr lang="en-US"/>
        </a:p>
      </dgm:t>
    </dgm:pt>
    <dgm:pt modelId="{F6854D5C-9757-437B-9C69-E659B1125DAD}" type="parTrans" cxnId="{9282631A-744F-4FBD-BF35-DE7984E37A66}">
      <dgm:prSet/>
      <dgm:spPr/>
      <dgm:t>
        <a:bodyPr/>
        <a:lstStyle/>
        <a:p>
          <a:endParaRPr lang="en-US"/>
        </a:p>
      </dgm:t>
    </dgm:pt>
    <dgm:pt modelId="{3BC8BFC5-9E59-4B20-ABC7-A72D502D6EB7}" type="sibTrans" cxnId="{9282631A-744F-4FBD-BF35-DE7984E37A66}">
      <dgm:prSet/>
      <dgm:spPr/>
      <dgm:t>
        <a:bodyPr/>
        <a:lstStyle/>
        <a:p>
          <a:endParaRPr lang="en-US"/>
        </a:p>
      </dgm:t>
    </dgm:pt>
    <dgm:pt modelId="{159B390E-480F-49E7-B559-717F07A14878}">
      <dgm:prSet/>
      <dgm:spPr/>
      <dgm:t>
        <a:bodyPr/>
        <a:lstStyle/>
        <a:p>
          <a:r>
            <a:rPr lang="nl-BE"/>
            <a:t>Symptomatic applicants </a:t>
          </a:r>
          <a:endParaRPr lang="en-US"/>
        </a:p>
      </dgm:t>
    </dgm:pt>
    <dgm:pt modelId="{C8BB985C-3F9D-4072-8B61-28D122DA927A}" type="parTrans" cxnId="{AED50609-B84F-406E-9C49-4C2271B011C4}">
      <dgm:prSet/>
      <dgm:spPr/>
      <dgm:t>
        <a:bodyPr/>
        <a:lstStyle/>
        <a:p>
          <a:endParaRPr lang="en-US"/>
        </a:p>
      </dgm:t>
    </dgm:pt>
    <dgm:pt modelId="{D6558B07-AE37-4F6F-8712-79ED00048AEF}" type="sibTrans" cxnId="{AED50609-B84F-406E-9C49-4C2271B011C4}">
      <dgm:prSet/>
      <dgm:spPr/>
      <dgm:t>
        <a:bodyPr/>
        <a:lstStyle/>
        <a:p>
          <a:endParaRPr lang="en-US"/>
        </a:p>
      </dgm:t>
    </dgm:pt>
    <dgm:pt modelId="{212D74A2-6913-4F35-A345-E303BF3B662F}" type="pres">
      <dgm:prSet presAssocID="{CBD76A6D-9259-45A4-8D01-F5D957FC6503}" presName="Name0" presStyleCnt="0">
        <dgm:presLayoutVars>
          <dgm:dir/>
          <dgm:animLvl val="lvl"/>
          <dgm:resizeHandles val="exact"/>
        </dgm:presLayoutVars>
      </dgm:prSet>
      <dgm:spPr/>
    </dgm:pt>
    <dgm:pt modelId="{51C24F61-021E-442E-87A6-CCA5F80B2709}" type="pres">
      <dgm:prSet presAssocID="{C8601965-16CF-4F1B-AD77-D540F11920F2}" presName="linNode" presStyleCnt="0"/>
      <dgm:spPr/>
    </dgm:pt>
    <dgm:pt modelId="{C3DA7A8E-E553-4474-9984-4AAF58BDC7D8}" type="pres">
      <dgm:prSet presAssocID="{C8601965-16CF-4F1B-AD77-D540F11920F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878F4E4-F2AA-4D92-8C24-BD5E2D800089}" type="pres">
      <dgm:prSet presAssocID="{E7CA238B-B7D3-41F6-BF0A-EA04F1FA671D}" presName="sp" presStyleCnt="0"/>
      <dgm:spPr/>
    </dgm:pt>
    <dgm:pt modelId="{D97EB08A-279B-4A95-A0C8-A49BC8F39363}" type="pres">
      <dgm:prSet presAssocID="{A6CCA426-D554-405A-A0AF-E32FBA90B6B6}" presName="linNode" presStyleCnt="0"/>
      <dgm:spPr/>
    </dgm:pt>
    <dgm:pt modelId="{A9E649F6-E3B7-49F1-975F-C6574A52009D}" type="pres">
      <dgm:prSet presAssocID="{A6CCA426-D554-405A-A0AF-E32FBA90B6B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BE67A35-0D08-45FE-BEB9-AE2054F332E3}" type="pres">
      <dgm:prSet presAssocID="{C5E11270-7830-4209-9B21-FE303D1833FE}" presName="sp" presStyleCnt="0"/>
      <dgm:spPr/>
    </dgm:pt>
    <dgm:pt modelId="{E94D285F-29A3-4576-A0C5-7F6D042CD44A}" type="pres">
      <dgm:prSet presAssocID="{A3B730DA-7548-4A3E-9772-15E8771F4DF4}" presName="linNode" presStyleCnt="0"/>
      <dgm:spPr/>
    </dgm:pt>
    <dgm:pt modelId="{6F3C9DAE-8990-4890-8743-1DD5B6057EA9}" type="pres">
      <dgm:prSet presAssocID="{A3B730DA-7548-4A3E-9772-15E8771F4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B99AD0F-5C7C-4122-BFB0-534B24F2BB6C}" type="pres">
      <dgm:prSet presAssocID="{3BC8BFC5-9E59-4B20-ABC7-A72D502D6EB7}" presName="sp" presStyleCnt="0"/>
      <dgm:spPr/>
    </dgm:pt>
    <dgm:pt modelId="{949B8DE8-4CB5-499F-B527-7AF9101C1B6E}" type="pres">
      <dgm:prSet presAssocID="{159B390E-480F-49E7-B559-717F07A14878}" presName="linNode" presStyleCnt="0"/>
      <dgm:spPr/>
    </dgm:pt>
    <dgm:pt modelId="{C189FB7D-1545-4C30-BD49-B90F93D3B997}" type="pres">
      <dgm:prSet presAssocID="{159B390E-480F-49E7-B559-717F07A14878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DA744200-D691-407A-9C67-06F16BDCE522}" type="presOf" srcId="{A3B730DA-7548-4A3E-9772-15E8771F4DF4}" destId="{6F3C9DAE-8990-4890-8743-1DD5B6057EA9}" srcOrd="0" destOrd="0" presId="urn:microsoft.com/office/officeart/2005/8/layout/vList5"/>
    <dgm:cxn modelId="{AED50609-B84F-406E-9C49-4C2271B011C4}" srcId="{CBD76A6D-9259-45A4-8D01-F5D957FC6503}" destId="{159B390E-480F-49E7-B559-717F07A14878}" srcOrd="3" destOrd="0" parTransId="{C8BB985C-3F9D-4072-8B61-28D122DA927A}" sibTransId="{D6558B07-AE37-4F6F-8712-79ED00048AEF}"/>
    <dgm:cxn modelId="{B676210B-D5D7-4242-87A9-5F7770753D23}" srcId="{CBD76A6D-9259-45A4-8D01-F5D957FC6503}" destId="{A6CCA426-D554-405A-A0AF-E32FBA90B6B6}" srcOrd="1" destOrd="0" parTransId="{78CC6D41-154B-479F-BF13-02F1BF63BB18}" sibTransId="{C5E11270-7830-4209-9B21-FE303D1833FE}"/>
    <dgm:cxn modelId="{9282631A-744F-4FBD-BF35-DE7984E37A66}" srcId="{CBD76A6D-9259-45A4-8D01-F5D957FC6503}" destId="{A3B730DA-7548-4A3E-9772-15E8771F4DF4}" srcOrd="2" destOrd="0" parTransId="{F6854D5C-9757-437B-9C69-E659B1125DAD}" sibTransId="{3BC8BFC5-9E59-4B20-ABC7-A72D502D6EB7}"/>
    <dgm:cxn modelId="{D60EAD1E-B055-476F-A5DF-9F018B49B6C3}" type="presOf" srcId="{A6CCA426-D554-405A-A0AF-E32FBA90B6B6}" destId="{A9E649F6-E3B7-49F1-975F-C6574A52009D}" srcOrd="0" destOrd="0" presId="urn:microsoft.com/office/officeart/2005/8/layout/vList5"/>
    <dgm:cxn modelId="{5E5D8439-95F9-4A58-8352-FDE6342FCB17}" type="presOf" srcId="{C8601965-16CF-4F1B-AD77-D540F11920F2}" destId="{C3DA7A8E-E553-4474-9984-4AAF58BDC7D8}" srcOrd="0" destOrd="0" presId="urn:microsoft.com/office/officeart/2005/8/layout/vList5"/>
    <dgm:cxn modelId="{02FD6D3A-E3DB-4EA1-80DA-A1C657E2A9AF}" type="presOf" srcId="{CBD76A6D-9259-45A4-8D01-F5D957FC6503}" destId="{212D74A2-6913-4F35-A345-E303BF3B662F}" srcOrd="0" destOrd="0" presId="urn:microsoft.com/office/officeart/2005/8/layout/vList5"/>
    <dgm:cxn modelId="{37B97B85-2D50-488F-8422-831256C1E899}" type="presOf" srcId="{159B390E-480F-49E7-B559-717F07A14878}" destId="{C189FB7D-1545-4C30-BD49-B90F93D3B997}" srcOrd="0" destOrd="0" presId="urn:microsoft.com/office/officeart/2005/8/layout/vList5"/>
    <dgm:cxn modelId="{1AE15AD9-08F2-447C-917C-44B1A1E23EC6}" srcId="{CBD76A6D-9259-45A4-8D01-F5D957FC6503}" destId="{C8601965-16CF-4F1B-AD77-D540F11920F2}" srcOrd="0" destOrd="0" parTransId="{B01A42D2-25F2-4995-A2FF-8850849C501E}" sibTransId="{E7CA238B-B7D3-41F6-BF0A-EA04F1FA671D}"/>
    <dgm:cxn modelId="{67DD5924-AB81-445F-8628-DA3F857C1A93}" type="presParOf" srcId="{212D74A2-6913-4F35-A345-E303BF3B662F}" destId="{51C24F61-021E-442E-87A6-CCA5F80B2709}" srcOrd="0" destOrd="0" presId="urn:microsoft.com/office/officeart/2005/8/layout/vList5"/>
    <dgm:cxn modelId="{384AD463-93E0-446F-8CAC-1813D28F50A4}" type="presParOf" srcId="{51C24F61-021E-442E-87A6-CCA5F80B2709}" destId="{C3DA7A8E-E553-4474-9984-4AAF58BDC7D8}" srcOrd="0" destOrd="0" presId="urn:microsoft.com/office/officeart/2005/8/layout/vList5"/>
    <dgm:cxn modelId="{EA32FE16-10A2-4A17-9F6D-4B214CB564AE}" type="presParOf" srcId="{212D74A2-6913-4F35-A345-E303BF3B662F}" destId="{D878F4E4-F2AA-4D92-8C24-BD5E2D800089}" srcOrd="1" destOrd="0" presId="urn:microsoft.com/office/officeart/2005/8/layout/vList5"/>
    <dgm:cxn modelId="{497DF092-8659-44CC-A56C-BE30B01F76AD}" type="presParOf" srcId="{212D74A2-6913-4F35-A345-E303BF3B662F}" destId="{D97EB08A-279B-4A95-A0C8-A49BC8F39363}" srcOrd="2" destOrd="0" presId="urn:microsoft.com/office/officeart/2005/8/layout/vList5"/>
    <dgm:cxn modelId="{CC0BE71F-8BB7-4FF7-B416-1AB392BC7592}" type="presParOf" srcId="{D97EB08A-279B-4A95-A0C8-A49BC8F39363}" destId="{A9E649F6-E3B7-49F1-975F-C6574A52009D}" srcOrd="0" destOrd="0" presId="urn:microsoft.com/office/officeart/2005/8/layout/vList5"/>
    <dgm:cxn modelId="{B6FF2B6E-2DE0-4F43-9E1B-F1807B37DB94}" type="presParOf" srcId="{212D74A2-6913-4F35-A345-E303BF3B662F}" destId="{3BE67A35-0D08-45FE-BEB9-AE2054F332E3}" srcOrd="3" destOrd="0" presId="urn:microsoft.com/office/officeart/2005/8/layout/vList5"/>
    <dgm:cxn modelId="{C717C559-18FC-477A-8A53-B2E88959811A}" type="presParOf" srcId="{212D74A2-6913-4F35-A345-E303BF3B662F}" destId="{E94D285F-29A3-4576-A0C5-7F6D042CD44A}" srcOrd="4" destOrd="0" presId="urn:microsoft.com/office/officeart/2005/8/layout/vList5"/>
    <dgm:cxn modelId="{8D56F0A8-4BE9-41E5-835C-0F75FCC44410}" type="presParOf" srcId="{E94D285F-29A3-4576-A0C5-7F6D042CD44A}" destId="{6F3C9DAE-8990-4890-8743-1DD5B6057EA9}" srcOrd="0" destOrd="0" presId="urn:microsoft.com/office/officeart/2005/8/layout/vList5"/>
    <dgm:cxn modelId="{9B7DDC3C-66E9-4E9A-87E2-B866CBB287E1}" type="presParOf" srcId="{212D74A2-6913-4F35-A345-E303BF3B662F}" destId="{2B99AD0F-5C7C-4122-BFB0-534B24F2BB6C}" srcOrd="5" destOrd="0" presId="urn:microsoft.com/office/officeart/2005/8/layout/vList5"/>
    <dgm:cxn modelId="{2F74A18F-C167-47D2-8D23-64A820901091}" type="presParOf" srcId="{212D74A2-6913-4F35-A345-E303BF3B662F}" destId="{949B8DE8-4CB5-499F-B527-7AF9101C1B6E}" srcOrd="6" destOrd="0" presId="urn:microsoft.com/office/officeart/2005/8/layout/vList5"/>
    <dgm:cxn modelId="{D0D1E699-2FC2-486C-9D46-AC6374492CF8}" type="presParOf" srcId="{949B8DE8-4CB5-499F-B527-7AF9101C1B6E}" destId="{C189FB7D-1545-4C30-BD49-B90F93D3B99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B7EC80-E0F9-49D0-B191-D3C438F85B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430355-A16C-47C8-95C0-60343557B87F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No regulatory restrictions preventing aviation personnel to get vaccinated</a:t>
          </a:r>
          <a:endParaRPr lang="en-US"/>
        </a:p>
      </dgm:t>
    </dgm:pt>
    <dgm:pt modelId="{D21DDE79-2299-4AFF-83AF-F2865BE542F0}" type="parTrans" cxnId="{8976B889-C0A4-4988-AD15-CAE5263B5762}">
      <dgm:prSet/>
      <dgm:spPr/>
      <dgm:t>
        <a:bodyPr/>
        <a:lstStyle/>
        <a:p>
          <a:endParaRPr lang="en-US"/>
        </a:p>
      </dgm:t>
    </dgm:pt>
    <dgm:pt modelId="{CD34908E-B609-4ADE-8840-D40727951F00}" type="sibTrans" cxnId="{8976B889-C0A4-4988-AD15-CAE5263B5762}">
      <dgm:prSet/>
      <dgm:spPr/>
      <dgm:t>
        <a:bodyPr/>
        <a:lstStyle/>
        <a:p>
          <a:endParaRPr lang="en-US"/>
        </a:p>
      </dgm:t>
    </dgm:pt>
    <dgm:pt modelId="{D65DF296-2658-4A41-9320-93B63160977F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Part MED of regulation (EU) 1178/2011</a:t>
          </a:r>
          <a:endParaRPr lang="en-US"/>
        </a:p>
      </dgm:t>
    </dgm:pt>
    <dgm:pt modelId="{C29C5AF3-B3DD-42B1-B4E1-F219C07E4D4D}" type="parTrans" cxnId="{7A1162C5-7264-4994-B1AC-258272D29AC2}">
      <dgm:prSet/>
      <dgm:spPr/>
      <dgm:t>
        <a:bodyPr/>
        <a:lstStyle/>
        <a:p>
          <a:endParaRPr lang="en-US"/>
        </a:p>
      </dgm:t>
    </dgm:pt>
    <dgm:pt modelId="{2AEF25DC-F12D-4B8E-B5C1-EAFF426CA2F3}" type="sibTrans" cxnId="{7A1162C5-7264-4994-B1AC-258272D29AC2}">
      <dgm:prSet/>
      <dgm:spPr/>
      <dgm:t>
        <a:bodyPr/>
        <a:lstStyle/>
        <a:p>
          <a:endParaRPr lang="en-US"/>
        </a:p>
      </dgm:t>
    </dgm:pt>
    <dgm:pt modelId="{455C4599-AA7F-47FF-8072-9362175EEF05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Part ATCO.MED  of regulation (EU)2015/340</a:t>
          </a:r>
          <a:endParaRPr lang="en-US"/>
        </a:p>
      </dgm:t>
    </dgm:pt>
    <dgm:pt modelId="{9F0410E4-FB47-45EF-A5F5-0B3D9B80BC79}" type="parTrans" cxnId="{5A0BE6F6-C16F-4CFF-AB07-71BAB6240C2C}">
      <dgm:prSet/>
      <dgm:spPr/>
      <dgm:t>
        <a:bodyPr/>
        <a:lstStyle/>
        <a:p>
          <a:endParaRPr lang="en-US"/>
        </a:p>
      </dgm:t>
    </dgm:pt>
    <dgm:pt modelId="{554085B0-B932-498F-A512-A203653866B1}" type="sibTrans" cxnId="{5A0BE6F6-C16F-4CFF-AB07-71BAB6240C2C}">
      <dgm:prSet/>
      <dgm:spPr/>
      <dgm:t>
        <a:bodyPr/>
        <a:lstStyle/>
        <a:p>
          <a:endParaRPr lang="en-US"/>
        </a:p>
      </dgm:t>
    </dgm:pt>
    <dgm:pt modelId="{77C4CDF1-081A-4F68-AF68-F8CF6827BFB6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Approved by EMA</a:t>
          </a:r>
          <a:endParaRPr lang="en-US"/>
        </a:p>
      </dgm:t>
    </dgm:pt>
    <dgm:pt modelId="{DD94513C-A0B2-40D2-AC6D-9A647D7E6978}" type="parTrans" cxnId="{422A2D7C-43F1-4CBF-92B6-C11F706912D8}">
      <dgm:prSet/>
      <dgm:spPr/>
      <dgm:t>
        <a:bodyPr/>
        <a:lstStyle/>
        <a:p>
          <a:endParaRPr lang="en-US"/>
        </a:p>
      </dgm:t>
    </dgm:pt>
    <dgm:pt modelId="{B03FAB82-6390-4C96-ABF6-209EB27681EF}" type="sibTrans" cxnId="{422A2D7C-43F1-4CBF-92B6-C11F706912D8}">
      <dgm:prSet/>
      <dgm:spPr/>
      <dgm:t>
        <a:bodyPr/>
        <a:lstStyle/>
        <a:p>
          <a:endParaRPr lang="en-US"/>
        </a:p>
      </dgm:t>
    </dgm:pt>
    <dgm:pt modelId="{EA206A17-0C09-4889-BBDA-04748B41B724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Adverse reactions </a:t>
          </a:r>
          <a:endParaRPr lang="en-US"/>
        </a:p>
      </dgm:t>
    </dgm:pt>
    <dgm:pt modelId="{BB1CB30C-8A94-4434-A245-3DFD7E93F597}" type="parTrans" cxnId="{02B0E94B-0074-466B-9FCB-200B669DD288}">
      <dgm:prSet/>
      <dgm:spPr/>
      <dgm:t>
        <a:bodyPr/>
        <a:lstStyle/>
        <a:p>
          <a:endParaRPr lang="en-US"/>
        </a:p>
      </dgm:t>
    </dgm:pt>
    <dgm:pt modelId="{56C781FC-5FDB-44F7-A4D8-6C6E2894D777}" type="sibTrans" cxnId="{02B0E94B-0074-466B-9FCB-200B669DD288}">
      <dgm:prSet/>
      <dgm:spPr/>
      <dgm:t>
        <a:bodyPr/>
        <a:lstStyle/>
        <a:p>
          <a:endParaRPr lang="en-US"/>
        </a:p>
      </dgm:t>
    </dgm:pt>
    <dgm:pt modelId="{BA73728B-B0CD-4982-8BDF-5664597C1868}" type="pres">
      <dgm:prSet presAssocID="{77B7EC80-E0F9-49D0-B191-D3C438F85B2A}" presName="root" presStyleCnt="0">
        <dgm:presLayoutVars>
          <dgm:dir/>
          <dgm:resizeHandles val="exact"/>
        </dgm:presLayoutVars>
      </dgm:prSet>
      <dgm:spPr/>
    </dgm:pt>
    <dgm:pt modelId="{CA93B250-77BA-4434-B7AB-D1FA92D3DA5C}" type="pres">
      <dgm:prSet presAssocID="{99430355-A16C-47C8-95C0-60343557B87F}" presName="compNode" presStyleCnt="0"/>
      <dgm:spPr/>
    </dgm:pt>
    <dgm:pt modelId="{F70CD1CF-8277-4382-B1FD-6E28DFBEA1D7}" type="pres">
      <dgm:prSet presAssocID="{99430355-A16C-47C8-95C0-60343557B87F}" presName="bgRect" presStyleLbl="bgShp" presStyleIdx="0" presStyleCnt="3"/>
      <dgm:spPr/>
    </dgm:pt>
    <dgm:pt modelId="{BA619E08-BEA9-46E8-9549-48F4F4F71421}" type="pres">
      <dgm:prSet presAssocID="{99430355-A16C-47C8-95C0-60343557B8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0B761ADB-45FB-4D50-A98C-29A1053C23C2}" type="pres">
      <dgm:prSet presAssocID="{99430355-A16C-47C8-95C0-60343557B87F}" presName="spaceRect" presStyleCnt="0"/>
      <dgm:spPr/>
    </dgm:pt>
    <dgm:pt modelId="{B4D4EDF1-C034-42EB-9A2A-C473E7CB7484}" type="pres">
      <dgm:prSet presAssocID="{99430355-A16C-47C8-95C0-60343557B87F}" presName="parTx" presStyleLbl="revTx" presStyleIdx="0" presStyleCnt="4">
        <dgm:presLayoutVars>
          <dgm:chMax val="0"/>
          <dgm:chPref val="0"/>
        </dgm:presLayoutVars>
      </dgm:prSet>
      <dgm:spPr/>
    </dgm:pt>
    <dgm:pt modelId="{4701FDDC-5FFF-4B29-92F3-5C9AEB9950A2}" type="pres">
      <dgm:prSet presAssocID="{99430355-A16C-47C8-95C0-60343557B87F}" presName="desTx" presStyleLbl="revTx" presStyleIdx="1" presStyleCnt="4">
        <dgm:presLayoutVars/>
      </dgm:prSet>
      <dgm:spPr/>
    </dgm:pt>
    <dgm:pt modelId="{5126ACAF-50C3-4656-8CC3-D279E6E3279D}" type="pres">
      <dgm:prSet presAssocID="{CD34908E-B609-4ADE-8840-D40727951F00}" presName="sibTrans" presStyleCnt="0"/>
      <dgm:spPr/>
    </dgm:pt>
    <dgm:pt modelId="{B046C19A-6D50-4FA2-947F-5372F1E45294}" type="pres">
      <dgm:prSet presAssocID="{77C4CDF1-081A-4F68-AF68-F8CF6827BFB6}" presName="compNode" presStyleCnt="0"/>
      <dgm:spPr/>
    </dgm:pt>
    <dgm:pt modelId="{33936C57-B815-480D-B9FF-FC395B3157C7}" type="pres">
      <dgm:prSet presAssocID="{77C4CDF1-081A-4F68-AF68-F8CF6827BFB6}" presName="bgRect" presStyleLbl="bgShp" presStyleIdx="1" presStyleCnt="3"/>
      <dgm:spPr/>
    </dgm:pt>
    <dgm:pt modelId="{DA5BE7F9-04A9-43EF-97C6-DA548575DC79}" type="pres">
      <dgm:prSet presAssocID="{77C4CDF1-081A-4F68-AF68-F8CF6827BF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0700A3-6595-4957-AFE4-D3487F135C7B}" type="pres">
      <dgm:prSet presAssocID="{77C4CDF1-081A-4F68-AF68-F8CF6827BFB6}" presName="spaceRect" presStyleCnt="0"/>
      <dgm:spPr/>
    </dgm:pt>
    <dgm:pt modelId="{FB23B653-E88B-4E9D-B5A4-3554BFCDBB69}" type="pres">
      <dgm:prSet presAssocID="{77C4CDF1-081A-4F68-AF68-F8CF6827BFB6}" presName="parTx" presStyleLbl="revTx" presStyleIdx="2" presStyleCnt="4">
        <dgm:presLayoutVars>
          <dgm:chMax val="0"/>
          <dgm:chPref val="0"/>
        </dgm:presLayoutVars>
      </dgm:prSet>
      <dgm:spPr/>
    </dgm:pt>
    <dgm:pt modelId="{753871E6-DD67-4262-A92A-203D0C68868F}" type="pres">
      <dgm:prSet presAssocID="{B03FAB82-6390-4C96-ABF6-209EB27681EF}" presName="sibTrans" presStyleCnt="0"/>
      <dgm:spPr/>
    </dgm:pt>
    <dgm:pt modelId="{53706577-FAB6-42F3-B877-4F960A1AA849}" type="pres">
      <dgm:prSet presAssocID="{EA206A17-0C09-4889-BBDA-04748B41B724}" presName="compNode" presStyleCnt="0"/>
      <dgm:spPr/>
    </dgm:pt>
    <dgm:pt modelId="{CEF21735-5630-44EE-A164-7C690956FCB3}" type="pres">
      <dgm:prSet presAssocID="{EA206A17-0C09-4889-BBDA-04748B41B724}" presName="bgRect" presStyleLbl="bgShp" presStyleIdx="2" presStyleCnt="3"/>
      <dgm:spPr/>
    </dgm:pt>
    <dgm:pt modelId="{669D6B25-C2EE-4730-8444-DBD6074416C3}" type="pres">
      <dgm:prSet presAssocID="{EA206A17-0C09-4889-BBDA-04748B41B72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9E2C42E-94FA-4F90-846E-F7DCCB44645B}" type="pres">
      <dgm:prSet presAssocID="{EA206A17-0C09-4889-BBDA-04748B41B724}" presName="spaceRect" presStyleCnt="0"/>
      <dgm:spPr/>
    </dgm:pt>
    <dgm:pt modelId="{22C05AB4-609F-4B6A-AB3E-114CC8DBC46D}" type="pres">
      <dgm:prSet presAssocID="{EA206A17-0C09-4889-BBDA-04748B41B7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2D2B50F-5633-436D-A5F3-DF676BCBD940}" type="presOf" srcId="{EA206A17-0C09-4889-BBDA-04748B41B724}" destId="{22C05AB4-609F-4B6A-AB3E-114CC8DBC46D}" srcOrd="0" destOrd="0" presId="urn:microsoft.com/office/officeart/2018/2/layout/IconVerticalSolidList"/>
    <dgm:cxn modelId="{BB776530-6E81-4ED3-A800-9673CDFCD980}" type="presOf" srcId="{77B7EC80-E0F9-49D0-B191-D3C438F85B2A}" destId="{BA73728B-B0CD-4982-8BDF-5664597C1868}" srcOrd="0" destOrd="0" presId="urn:microsoft.com/office/officeart/2018/2/layout/IconVerticalSolidList"/>
    <dgm:cxn modelId="{1F4A5D41-6E8F-492B-BD5D-0F7DD5AE7898}" type="presOf" srcId="{D65DF296-2658-4A41-9320-93B63160977F}" destId="{4701FDDC-5FFF-4B29-92F3-5C9AEB9950A2}" srcOrd="0" destOrd="0" presId="urn:microsoft.com/office/officeart/2018/2/layout/IconVerticalSolidList"/>
    <dgm:cxn modelId="{02B0E94B-0074-466B-9FCB-200B669DD288}" srcId="{77B7EC80-E0F9-49D0-B191-D3C438F85B2A}" destId="{EA206A17-0C09-4889-BBDA-04748B41B724}" srcOrd="2" destOrd="0" parTransId="{BB1CB30C-8A94-4434-A245-3DFD7E93F597}" sibTransId="{56C781FC-5FDB-44F7-A4D8-6C6E2894D777}"/>
    <dgm:cxn modelId="{9C424650-E7C2-4140-A311-C5E77C0D8F51}" type="presOf" srcId="{455C4599-AA7F-47FF-8072-9362175EEF05}" destId="{4701FDDC-5FFF-4B29-92F3-5C9AEB9950A2}" srcOrd="0" destOrd="1" presId="urn:microsoft.com/office/officeart/2018/2/layout/IconVerticalSolidList"/>
    <dgm:cxn modelId="{F2E9AF79-025B-49A0-A277-F616D92A03B0}" type="presOf" srcId="{77C4CDF1-081A-4F68-AF68-F8CF6827BFB6}" destId="{FB23B653-E88B-4E9D-B5A4-3554BFCDBB69}" srcOrd="0" destOrd="0" presId="urn:microsoft.com/office/officeart/2018/2/layout/IconVerticalSolidList"/>
    <dgm:cxn modelId="{422A2D7C-43F1-4CBF-92B6-C11F706912D8}" srcId="{77B7EC80-E0F9-49D0-B191-D3C438F85B2A}" destId="{77C4CDF1-081A-4F68-AF68-F8CF6827BFB6}" srcOrd="1" destOrd="0" parTransId="{DD94513C-A0B2-40D2-AC6D-9A647D7E6978}" sibTransId="{B03FAB82-6390-4C96-ABF6-209EB27681EF}"/>
    <dgm:cxn modelId="{8976B889-C0A4-4988-AD15-CAE5263B5762}" srcId="{77B7EC80-E0F9-49D0-B191-D3C438F85B2A}" destId="{99430355-A16C-47C8-95C0-60343557B87F}" srcOrd="0" destOrd="0" parTransId="{D21DDE79-2299-4AFF-83AF-F2865BE542F0}" sibTransId="{CD34908E-B609-4ADE-8840-D40727951F00}"/>
    <dgm:cxn modelId="{7A1162C5-7264-4994-B1AC-258272D29AC2}" srcId="{99430355-A16C-47C8-95C0-60343557B87F}" destId="{D65DF296-2658-4A41-9320-93B63160977F}" srcOrd="0" destOrd="0" parTransId="{C29C5AF3-B3DD-42B1-B4E1-F219C07E4D4D}" sibTransId="{2AEF25DC-F12D-4B8E-B5C1-EAFF426CA2F3}"/>
    <dgm:cxn modelId="{60955DC6-14DC-4F64-A908-94E210C01850}" type="presOf" srcId="{99430355-A16C-47C8-95C0-60343557B87F}" destId="{B4D4EDF1-C034-42EB-9A2A-C473E7CB7484}" srcOrd="0" destOrd="0" presId="urn:microsoft.com/office/officeart/2018/2/layout/IconVerticalSolidList"/>
    <dgm:cxn modelId="{5A0BE6F6-C16F-4CFF-AB07-71BAB6240C2C}" srcId="{99430355-A16C-47C8-95C0-60343557B87F}" destId="{455C4599-AA7F-47FF-8072-9362175EEF05}" srcOrd="1" destOrd="0" parTransId="{9F0410E4-FB47-45EF-A5F5-0B3D9B80BC79}" sibTransId="{554085B0-B932-498F-A512-A203653866B1}"/>
    <dgm:cxn modelId="{B6B1CA98-03E8-468E-93C3-6DA9B791DD85}" type="presParOf" srcId="{BA73728B-B0CD-4982-8BDF-5664597C1868}" destId="{CA93B250-77BA-4434-B7AB-D1FA92D3DA5C}" srcOrd="0" destOrd="0" presId="urn:microsoft.com/office/officeart/2018/2/layout/IconVerticalSolidList"/>
    <dgm:cxn modelId="{E9E590A3-1704-4F46-AAC6-830E2CED0AE8}" type="presParOf" srcId="{CA93B250-77BA-4434-B7AB-D1FA92D3DA5C}" destId="{F70CD1CF-8277-4382-B1FD-6E28DFBEA1D7}" srcOrd="0" destOrd="0" presId="urn:microsoft.com/office/officeart/2018/2/layout/IconVerticalSolidList"/>
    <dgm:cxn modelId="{C0AF47BA-520B-4C02-89C8-2412B2915E93}" type="presParOf" srcId="{CA93B250-77BA-4434-B7AB-D1FA92D3DA5C}" destId="{BA619E08-BEA9-46E8-9549-48F4F4F71421}" srcOrd="1" destOrd="0" presId="urn:microsoft.com/office/officeart/2018/2/layout/IconVerticalSolidList"/>
    <dgm:cxn modelId="{0DA9E82F-DDDE-4D39-9B2F-C3042EEBD4EC}" type="presParOf" srcId="{CA93B250-77BA-4434-B7AB-D1FA92D3DA5C}" destId="{0B761ADB-45FB-4D50-A98C-29A1053C23C2}" srcOrd="2" destOrd="0" presId="urn:microsoft.com/office/officeart/2018/2/layout/IconVerticalSolidList"/>
    <dgm:cxn modelId="{B188AF49-90D9-4278-9CE8-3279D0E41020}" type="presParOf" srcId="{CA93B250-77BA-4434-B7AB-D1FA92D3DA5C}" destId="{B4D4EDF1-C034-42EB-9A2A-C473E7CB7484}" srcOrd="3" destOrd="0" presId="urn:microsoft.com/office/officeart/2018/2/layout/IconVerticalSolidList"/>
    <dgm:cxn modelId="{D2B54D52-BD69-41A4-BF5D-9556417679F4}" type="presParOf" srcId="{CA93B250-77BA-4434-B7AB-D1FA92D3DA5C}" destId="{4701FDDC-5FFF-4B29-92F3-5C9AEB9950A2}" srcOrd="4" destOrd="0" presId="urn:microsoft.com/office/officeart/2018/2/layout/IconVerticalSolidList"/>
    <dgm:cxn modelId="{98E773AB-6A0C-47B8-9BB8-AB0813ACA304}" type="presParOf" srcId="{BA73728B-B0CD-4982-8BDF-5664597C1868}" destId="{5126ACAF-50C3-4656-8CC3-D279E6E3279D}" srcOrd="1" destOrd="0" presId="urn:microsoft.com/office/officeart/2018/2/layout/IconVerticalSolidList"/>
    <dgm:cxn modelId="{E1A49BB9-06FE-4414-BEDF-F8D0C1D7D499}" type="presParOf" srcId="{BA73728B-B0CD-4982-8BDF-5664597C1868}" destId="{B046C19A-6D50-4FA2-947F-5372F1E45294}" srcOrd="2" destOrd="0" presId="urn:microsoft.com/office/officeart/2018/2/layout/IconVerticalSolidList"/>
    <dgm:cxn modelId="{5EC60451-1B28-4EC4-B09F-E59E878AB276}" type="presParOf" srcId="{B046C19A-6D50-4FA2-947F-5372F1E45294}" destId="{33936C57-B815-480D-B9FF-FC395B3157C7}" srcOrd="0" destOrd="0" presId="urn:microsoft.com/office/officeart/2018/2/layout/IconVerticalSolidList"/>
    <dgm:cxn modelId="{4C339A67-7B29-4AEB-B659-64F881848533}" type="presParOf" srcId="{B046C19A-6D50-4FA2-947F-5372F1E45294}" destId="{DA5BE7F9-04A9-43EF-97C6-DA548575DC79}" srcOrd="1" destOrd="0" presId="urn:microsoft.com/office/officeart/2018/2/layout/IconVerticalSolidList"/>
    <dgm:cxn modelId="{741F1583-D6C5-400F-8B27-70D710DAFCA5}" type="presParOf" srcId="{B046C19A-6D50-4FA2-947F-5372F1E45294}" destId="{820700A3-6595-4957-AFE4-D3487F135C7B}" srcOrd="2" destOrd="0" presId="urn:microsoft.com/office/officeart/2018/2/layout/IconVerticalSolidList"/>
    <dgm:cxn modelId="{43E8A049-A6F9-4C7D-A00E-F6CE74BA5D2B}" type="presParOf" srcId="{B046C19A-6D50-4FA2-947F-5372F1E45294}" destId="{FB23B653-E88B-4E9D-B5A4-3554BFCDBB69}" srcOrd="3" destOrd="0" presId="urn:microsoft.com/office/officeart/2018/2/layout/IconVerticalSolidList"/>
    <dgm:cxn modelId="{EAE1C2D6-285B-431A-AD81-D6D106928E56}" type="presParOf" srcId="{BA73728B-B0CD-4982-8BDF-5664597C1868}" destId="{753871E6-DD67-4262-A92A-203D0C68868F}" srcOrd="3" destOrd="0" presId="urn:microsoft.com/office/officeart/2018/2/layout/IconVerticalSolidList"/>
    <dgm:cxn modelId="{7E9C18A1-E5C5-4B54-A103-C9732A67DDFC}" type="presParOf" srcId="{BA73728B-B0CD-4982-8BDF-5664597C1868}" destId="{53706577-FAB6-42F3-B877-4F960A1AA849}" srcOrd="4" destOrd="0" presId="urn:microsoft.com/office/officeart/2018/2/layout/IconVerticalSolidList"/>
    <dgm:cxn modelId="{EAA926E2-1EAE-4A3C-ACF8-644EBDD3ACE5}" type="presParOf" srcId="{53706577-FAB6-42F3-B877-4F960A1AA849}" destId="{CEF21735-5630-44EE-A164-7C690956FCB3}" srcOrd="0" destOrd="0" presId="urn:microsoft.com/office/officeart/2018/2/layout/IconVerticalSolidList"/>
    <dgm:cxn modelId="{F32997BC-FF1E-4FA2-BD66-B435F4651FE6}" type="presParOf" srcId="{53706577-FAB6-42F3-B877-4F960A1AA849}" destId="{669D6B25-C2EE-4730-8444-DBD6074416C3}" srcOrd="1" destOrd="0" presId="urn:microsoft.com/office/officeart/2018/2/layout/IconVerticalSolidList"/>
    <dgm:cxn modelId="{A692DD73-0281-4C29-B9BF-0CD8DED83458}" type="presParOf" srcId="{53706577-FAB6-42F3-B877-4F960A1AA849}" destId="{09E2C42E-94FA-4F90-846E-F7DCCB44645B}" srcOrd="2" destOrd="0" presId="urn:microsoft.com/office/officeart/2018/2/layout/IconVerticalSolidList"/>
    <dgm:cxn modelId="{60A97951-D438-48DE-9D39-C99CBAA0CC2D}" type="presParOf" srcId="{53706577-FAB6-42F3-B877-4F960A1AA849}" destId="{22C05AB4-609F-4B6A-AB3E-114CC8DBC4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4CA633-D39B-48D9-A1B5-B962A27A2DC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9E443-9D12-4063-86B3-8B02E7B77A19}">
      <dgm:prSet/>
      <dgm:spPr/>
      <dgm:t>
        <a:bodyPr/>
        <a:lstStyle/>
        <a:p>
          <a:r>
            <a:rPr lang="nl-BE" dirty="0"/>
            <a:t>1 : PCR test + 1°</a:t>
          </a:r>
          <a:endParaRPr lang="en-US" dirty="0"/>
        </a:p>
      </dgm:t>
    </dgm:pt>
    <dgm:pt modelId="{B18C6548-41C1-400D-9C96-8BBB3C763C30}" type="parTrans" cxnId="{85D595F0-BB7D-4136-A19B-6A5458CD7017}">
      <dgm:prSet/>
      <dgm:spPr/>
      <dgm:t>
        <a:bodyPr/>
        <a:lstStyle/>
        <a:p>
          <a:endParaRPr lang="en-US"/>
        </a:p>
      </dgm:t>
    </dgm:pt>
    <dgm:pt modelId="{965D072F-A7B3-47C5-95C4-F7850E1A7AE0}" type="sibTrans" cxnId="{85D595F0-BB7D-4136-A19B-6A5458CD7017}">
      <dgm:prSet/>
      <dgm:spPr/>
      <dgm:t>
        <a:bodyPr/>
        <a:lstStyle/>
        <a:p>
          <a:endParaRPr lang="en-US"/>
        </a:p>
      </dgm:t>
    </dgm:pt>
    <dgm:pt modelId="{24C15274-DD4B-42B4-BD68-B35C2ADD7066}">
      <dgm:prSet/>
      <dgm:spPr/>
      <dgm:t>
        <a:bodyPr/>
        <a:lstStyle/>
        <a:p>
          <a:r>
            <a:rPr lang="nl-BE"/>
            <a:t>Asymptomatic</a:t>
          </a:r>
          <a:endParaRPr lang="en-US"/>
        </a:p>
      </dgm:t>
    </dgm:pt>
    <dgm:pt modelId="{F6FB4C12-A964-48AE-A1FA-AD0925122B9F}" type="parTrans" cxnId="{EA92C0F1-99C9-4B7C-B31F-6DA37C568E4C}">
      <dgm:prSet/>
      <dgm:spPr/>
      <dgm:t>
        <a:bodyPr/>
        <a:lstStyle/>
        <a:p>
          <a:endParaRPr lang="en-US"/>
        </a:p>
      </dgm:t>
    </dgm:pt>
    <dgm:pt modelId="{49DC86A0-FC10-41DF-87EC-BF235414D2E8}" type="sibTrans" cxnId="{EA92C0F1-99C9-4B7C-B31F-6DA37C568E4C}">
      <dgm:prSet/>
      <dgm:spPr/>
      <dgm:t>
        <a:bodyPr/>
        <a:lstStyle/>
        <a:p>
          <a:endParaRPr lang="en-US"/>
        </a:p>
      </dgm:t>
    </dgm:pt>
    <dgm:pt modelId="{FC40D793-49D2-4655-895F-88481AC9B364}">
      <dgm:prSet/>
      <dgm:spPr/>
      <dgm:t>
        <a:bodyPr/>
        <a:lstStyle/>
        <a:p>
          <a:r>
            <a:rPr lang="nl-BE"/>
            <a:t>Light symptoms</a:t>
          </a:r>
          <a:endParaRPr lang="en-US"/>
        </a:p>
      </dgm:t>
    </dgm:pt>
    <dgm:pt modelId="{9D098E91-D13A-4CD4-B5A2-AE58F4484805}" type="parTrans" cxnId="{834A6A81-FA64-4206-AD13-E29EB73F4B25}">
      <dgm:prSet/>
      <dgm:spPr/>
      <dgm:t>
        <a:bodyPr/>
        <a:lstStyle/>
        <a:p>
          <a:endParaRPr lang="en-US"/>
        </a:p>
      </dgm:t>
    </dgm:pt>
    <dgm:pt modelId="{B2C05FE9-B2C0-42C5-9342-F02D67EADF19}" type="sibTrans" cxnId="{834A6A81-FA64-4206-AD13-E29EB73F4B25}">
      <dgm:prSet/>
      <dgm:spPr/>
      <dgm:t>
        <a:bodyPr/>
        <a:lstStyle/>
        <a:p>
          <a:endParaRPr lang="en-US"/>
        </a:p>
      </dgm:t>
    </dgm:pt>
    <dgm:pt modelId="{A4A11EB3-9666-4B03-94B9-5508E7AABD58}">
      <dgm:prSet/>
      <dgm:spPr/>
      <dgm:t>
        <a:bodyPr/>
        <a:lstStyle/>
        <a:p>
          <a:r>
            <a:rPr lang="nl-BE"/>
            <a:t>Moderate - severe</a:t>
          </a:r>
          <a:endParaRPr lang="en-US"/>
        </a:p>
      </dgm:t>
    </dgm:pt>
    <dgm:pt modelId="{883670BF-81FE-423D-8B71-A96004D156D6}" type="parTrans" cxnId="{6D0B43CB-7E33-4AA2-8DB0-92625EA8551D}">
      <dgm:prSet/>
      <dgm:spPr/>
      <dgm:t>
        <a:bodyPr/>
        <a:lstStyle/>
        <a:p>
          <a:endParaRPr lang="en-US"/>
        </a:p>
      </dgm:t>
    </dgm:pt>
    <dgm:pt modelId="{C7210762-059F-447F-88AF-3A4129632B8E}" type="sibTrans" cxnId="{6D0B43CB-7E33-4AA2-8DB0-92625EA8551D}">
      <dgm:prSet/>
      <dgm:spPr/>
      <dgm:t>
        <a:bodyPr/>
        <a:lstStyle/>
        <a:p>
          <a:endParaRPr lang="en-US"/>
        </a:p>
      </dgm:t>
    </dgm:pt>
    <dgm:pt modelId="{BE74F548-A170-4A6A-B7FB-6549D8982874}">
      <dgm:prSet/>
      <dgm:spPr/>
      <dgm:t>
        <a:bodyPr/>
        <a:lstStyle/>
        <a:p>
          <a:r>
            <a:rPr lang="nl-BE" dirty="0"/>
            <a:t>2 : </a:t>
          </a:r>
          <a:r>
            <a:rPr lang="nl-BE" dirty="0" err="1"/>
            <a:t>Symptoms</a:t>
          </a:r>
          <a:endParaRPr lang="en-US" dirty="0"/>
        </a:p>
      </dgm:t>
    </dgm:pt>
    <dgm:pt modelId="{45AD5280-0BB4-4725-BF6A-46AE5C96B8C6}" type="parTrans" cxnId="{86281C13-ED5C-4B1B-985C-B21A9A7B047D}">
      <dgm:prSet/>
      <dgm:spPr/>
      <dgm:t>
        <a:bodyPr/>
        <a:lstStyle/>
        <a:p>
          <a:endParaRPr lang="en-US"/>
        </a:p>
      </dgm:t>
    </dgm:pt>
    <dgm:pt modelId="{F86E94C1-B222-4113-BBAB-11DF2D535FB5}" type="sibTrans" cxnId="{86281C13-ED5C-4B1B-985C-B21A9A7B047D}">
      <dgm:prSet/>
      <dgm:spPr/>
      <dgm:t>
        <a:bodyPr/>
        <a:lstStyle/>
        <a:p>
          <a:endParaRPr lang="en-US"/>
        </a:p>
      </dgm:t>
    </dgm:pt>
    <dgm:pt modelId="{C02AC13D-44E8-4D7B-80C1-60422D2B1C2F}">
      <dgm:prSet/>
      <dgm:spPr/>
      <dgm:t>
        <a:bodyPr/>
        <a:lstStyle/>
        <a:p>
          <a:r>
            <a:rPr lang="nl-BE"/>
            <a:t>1° episode ?   PCR test</a:t>
          </a:r>
          <a:endParaRPr lang="en-US"/>
        </a:p>
      </dgm:t>
    </dgm:pt>
    <dgm:pt modelId="{9ECF711A-AA00-4282-B739-D184B3E37AA7}" type="parTrans" cxnId="{C30A77C7-183B-4FAD-B3DE-1538D26BF604}">
      <dgm:prSet/>
      <dgm:spPr/>
      <dgm:t>
        <a:bodyPr/>
        <a:lstStyle/>
        <a:p>
          <a:endParaRPr lang="en-US"/>
        </a:p>
      </dgm:t>
    </dgm:pt>
    <dgm:pt modelId="{2088DDDD-ECD3-49C5-BEBB-1E9037DFF19C}" type="sibTrans" cxnId="{C30A77C7-183B-4FAD-B3DE-1538D26BF604}">
      <dgm:prSet/>
      <dgm:spPr/>
      <dgm:t>
        <a:bodyPr/>
        <a:lstStyle/>
        <a:p>
          <a:endParaRPr lang="en-US"/>
        </a:p>
      </dgm:t>
    </dgm:pt>
    <dgm:pt modelId="{01E788FA-CBF1-4A36-8A18-0F977833BA1B}">
      <dgm:prSet/>
      <dgm:spPr/>
      <dgm:t>
        <a:bodyPr/>
        <a:lstStyle/>
        <a:p>
          <a:r>
            <a:rPr lang="nl-BE" dirty="0"/>
            <a:t>3 : </a:t>
          </a:r>
          <a:r>
            <a:rPr lang="nl-BE" dirty="0" err="1"/>
            <a:t>Asymptomatic</a:t>
          </a:r>
          <a:endParaRPr lang="en-US" dirty="0"/>
        </a:p>
      </dgm:t>
    </dgm:pt>
    <dgm:pt modelId="{42E3E214-FBD0-478B-B67C-98CBF563FD49}" type="parTrans" cxnId="{5D830414-556E-443B-A71D-5CC3A231CA80}">
      <dgm:prSet/>
      <dgm:spPr/>
      <dgm:t>
        <a:bodyPr/>
        <a:lstStyle/>
        <a:p>
          <a:endParaRPr lang="en-US"/>
        </a:p>
      </dgm:t>
    </dgm:pt>
    <dgm:pt modelId="{B1683F9F-D6EB-428B-A6E2-1F118F1D9BE7}" type="sibTrans" cxnId="{5D830414-556E-443B-A71D-5CC3A231CA80}">
      <dgm:prSet/>
      <dgm:spPr/>
      <dgm:t>
        <a:bodyPr/>
        <a:lstStyle/>
        <a:p>
          <a:endParaRPr lang="en-US"/>
        </a:p>
      </dgm:t>
    </dgm:pt>
    <dgm:pt modelId="{3C4FFC0D-2E52-41E8-A999-964AF9CC75E9}">
      <dgm:prSet/>
      <dgm:spPr/>
      <dgm:t>
        <a:bodyPr/>
        <a:lstStyle/>
        <a:p>
          <a:r>
            <a:rPr lang="nl-BE"/>
            <a:t>1° episode ?</a:t>
          </a:r>
          <a:endParaRPr lang="en-US"/>
        </a:p>
      </dgm:t>
    </dgm:pt>
    <dgm:pt modelId="{3630D010-87F4-44FF-8AE0-1FA008519681}" type="parTrans" cxnId="{64338065-19EE-4A75-9AF5-96A0220C0E78}">
      <dgm:prSet/>
      <dgm:spPr/>
      <dgm:t>
        <a:bodyPr/>
        <a:lstStyle/>
        <a:p>
          <a:endParaRPr lang="en-US"/>
        </a:p>
      </dgm:t>
    </dgm:pt>
    <dgm:pt modelId="{E42646D9-B0D2-47D4-9071-08D7BA7CF6AA}" type="sibTrans" cxnId="{64338065-19EE-4A75-9AF5-96A0220C0E78}">
      <dgm:prSet/>
      <dgm:spPr/>
      <dgm:t>
        <a:bodyPr/>
        <a:lstStyle/>
        <a:p>
          <a:endParaRPr lang="en-US"/>
        </a:p>
      </dgm:t>
    </dgm:pt>
    <dgm:pt modelId="{ED9DF6E4-244A-46B4-B334-5B03CE36AE4C}" type="pres">
      <dgm:prSet presAssocID="{A74CA633-D39B-48D9-A1B5-B962A27A2DC1}" presName="Name0" presStyleCnt="0">
        <dgm:presLayoutVars>
          <dgm:dir/>
          <dgm:animLvl val="lvl"/>
          <dgm:resizeHandles val="exact"/>
        </dgm:presLayoutVars>
      </dgm:prSet>
      <dgm:spPr/>
    </dgm:pt>
    <dgm:pt modelId="{8F4292CA-2353-472F-8E8A-9DF3F1C4A52A}" type="pres">
      <dgm:prSet presAssocID="{2FE9E443-9D12-4063-86B3-8B02E7B77A19}" presName="linNode" presStyleCnt="0"/>
      <dgm:spPr/>
    </dgm:pt>
    <dgm:pt modelId="{49A753FA-2872-412E-8DF7-A4426DCEA419}" type="pres">
      <dgm:prSet presAssocID="{2FE9E443-9D12-4063-86B3-8B02E7B77A1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9601D65-BF61-4B30-A26A-73BAC955D679}" type="pres">
      <dgm:prSet presAssocID="{2FE9E443-9D12-4063-86B3-8B02E7B77A19}" presName="descendantText" presStyleLbl="alignAccFollowNode1" presStyleIdx="0" presStyleCnt="3">
        <dgm:presLayoutVars>
          <dgm:bulletEnabled val="1"/>
        </dgm:presLayoutVars>
      </dgm:prSet>
      <dgm:spPr/>
    </dgm:pt>
    <dgm:pt modelId="{09165788-1998-4735-BFF0-667B14B8D402}" type="pres">
      <dgm:prSet presAssocID="{965D072F-A7B3-47C5-95C4-F7850E1A7AE0}" presName="sp" presStyleCnt="0"/>
      <dgm:spPr/>
    </dgm:pt>
    <dgm:pt modelId="{BCB9E63D-B8EB-4017-ADEE-E3F02B5E28B5}" type="pres">
      <dgm:prSet presAssocID="{BE74F548-A170-4A6A-B7FB-6549D8982874}" presName="linNode" presStyleCnt="0"/>
      <dgm:spPr/>
    </dgm:pt>
    <dgm:pt modelId="{21C970FA-3112-48D2-8BC3-FB0478F50490}" type="pres">
      <dgm:prSet presAssocID="{BE74F548-A170-4A6A-B7FB-6549D8982874}" presName="parentText" presStyleLbl="node1" presStyleIdx="1" presStyleCnt="3" custScaleX="110696">
        <dgm:presLayoutVars>
          <dgm:chMax val="1"/>
          <dgm:bulletEnabled val="1"/>
        </dgm:presLayoutVars>
      </dgm:prSet>
      <dgm:spPr/>
    </dgm:pt>
    <dgm:pt modelId="{8B8728E8-AE1B-4D5D-8E31-60BAAC515104}" type="pres">
      <dgm:prSet presAssocID="{BE74F548-A170-4A6A-B7FB-6549D8982874}" presName="descendantText" presStyleLbl="alignAccFollowNode1" presStyleIdx="1" presStyleCnt="3">
        <dgm:presLayoutVars>
          <dgm:bulletEnabled val="1"/>
        </dgm:presLayoutVars>
      </dgm:prSet>
      <dgm:spPr/>
    </dgm:pt>
    <dgm:pt modelId="{1D27BC56-78F0-4F57-BC1D-5DBDE019A533}" type="pres">
      <dgm:prSet presAssocID="{F86E94C1-B222-4113-BBAB-11DF2D535FB5}" presName="sp" presStyleCnt="0"/>
      <dgm:spPr/>
    </dgm:pt>
    <dgm:pt modelId="{98B2D25C-55D3-47EE-8FAA-C335B376D871}" type="pres">
      <dgm:prSet presAssocID="{01E788FA-CBF1-4A36-8A18-0F977833BA1B}" presName="linNode" presStyleCnt="0"/>
      <dgm:spPr/>
    </dgm:pt>
    <dgm:pt modelId="{D9E4065D-D618-4B2D-B58D-9AAB6EB988C5}" type="pres">
      <dgm:prSet presAssocID="{01E788FA-CBF1-4A36-8A18-0F977833BA1B}" presName="parentText" presStyleLbl="node1" presStyleIdx="2" presStyleCnt="3" custScaleX="132259">
        <dgm:presLayoutVars>
          <dgm:chMax val="1"/>
          <dgm:bulletEnabled val="1"/>
        </dgm:presLayoutVars>
      </dgm:prSet>
      <dgm:spPr/>
    </dgm:pt>
    <dgm:pt modelId="{710E490C-EA6E-4403-8277-A8A131AB76FE}" type="pres">
      <dgm:prSet presAssocID="{01E788FA-CBF1-4A36-8A18-0F977833BA1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EABC109-8BF4-45D0-BFF9-9555DC725FCD}" type="presOf" srcId="{2FE9E443-9D12-4063-86B3-8B02E7B77A19}" destId="{49A753FA-2872-412E-8DF7-A4426DCEA419}" srcOrd="0" destOrd="0" presId="urn:microsoft.com/office/officeart/2005/8/layout/vList5"/>
    <dgm:cxn modelId="{86281C13-ED5C-4B1B-985C-B21A9A7B047D}" srcId="{A74CA633-D39B-48D9-A1B5-B962A27A2DC1}" destId="{BE74F548-A170-4A6A-B7FB-6549D8982874}" srcOrd="1" destOrd="0" parTransId="{45AD5280-0BB4-4725-BF6A-46AE5C96B8C6}" sibTransId="{F86E94C1-B222-4113-BBAB-11DF2D535FB5}"/>
    <dgm:cxn modelId="{5D830414-556E-443B-A71D-5CC3A231CA80}" srcId="{A74CA633-D39B-48D9-A1B5-B962A27A2DC1}" destId="{01E788FA-CBF1-4A36-8A18-0F977833BA1B}" srcOrd="2" destOrd="0" parTransId="{42E3E214-FBD0-478B-B67C-98CBF563FD49}" sibTransId="{B1683F9F-D6EB-428B-A6E2-1F118F1D9BE7}"/>
    <dgm:cxn modelId="{C003FA3A-56B0-4F74-819B-EC7ABBC937AE}" type="presOf" srcId="{BE74F548-A170-4A6A-B7FB-6549D8982874}" destId="{21C970FA-3112-48D2-8BC3-FB0478F50490}" srcOrd="0" destOrd="0" presId="urn:microsoft.com/office/officeart/2005/8/layout/vList5"/>
    <dgm:cxn modelId="{64338065-19EE-4A75-9AF5-96A0220C0E78}" srcId="{01E788FA-CBF1-4A36-8A18-0F977833BA1B}" destId="{3C4FFC0D-2E52-41E8-A999-964AF9CC75E9}" srcOrd="0" destOrd="0" parTransId="{3630D010-87F4-44FF-8AE0-1FA008519681}" sibTransId="{E42646D9-B0D2-47D4-9071-08D7BA7CF6AA}"/>
    <dgm:cxn modelId="{834A6A81-FA64-4206-AD13-E29EB73F4B25}" srcId="{2FE9E443-9D12-4063-86B3-8B02E7B77A19}" destId="{FC40D793-49D2-4655-895F-88481AC9B364}" srcOrd="1" destOrd="0" parTransId="{9D098E91-D13A-4CD4-B5A2-AE58F4484805}" sibTransId="{B2C05FE9-B2C0-42C5-9342-F02D67EADF19}"/>
    <dgm:cxn modelId="{9DDC429B-8F2D-4B2C-B087-85F1EE3C506E}" type="presOf" srcId="{A74CA633-D39B-48D9-A1B5-B962A27A2DC1}" destId="{ED9DF6E4-244A-46B4-B334-5B03CE36AE4C}" srcOrd="0" destOrd="0" presId="urn:microsoft.com/office/officeart/2005/8/layout/vList5"/>
    <dgm:cxn modelId="{51C10BAE-6720-4585-A179-2718D1996985}" type="presOf" srcId="{01E788FA-CBF1-4A36-8A18-0F977833BA1B}" destId="{D9E4065D-D618-4B2D-B58D-9AAB6EB988C5}" srcOrd="0" destOrd="0" presId="urn:microsoft.com/office/officeart/2005/8/layout/vList5"/>
    <dgm:cxn modelId="{F546BDAF-C7B3-48DB-B9DB-7CAEB6B16B10}" type="presOf" srcId="{3C4FFC0D-2E52-41E8-A999-964AF9CC75E9}" destId="{710E490C-EA6E-4403-8277-A8A131AB76FE}" srcOrd="0" destOrd="0" presId="urn:microsoft.com/office/officeart/2005/8/layout/vList5"/>
    <dgm:cxn modelId="{BE4675B0-8644-4247-BDF9-96B526A190CF}" type="presOf" srcId="{C02AC13D-44E8-4D7B-80C1-60422D2B1C2F}" destId="{8B8728E8-AE1B-4D5D-8E31-60BAAC515104}" srcOrd="0" destOrd="0" presId="urn:microsoft.com/office/officeart/2005/8/layout/vList5"/>
    <dgm:cxn modelId="{C30A77C7-183B-4FAD-B3DE-1538D26BF604}" srcId="{BE74F548-A170-4A6A-B7FB-6549D8982874}" destId="{C02AC13D-44E8-4D7B-80C1-60422D2B1C2F}" srcOrd="0" destOrd="0" parTransId="{9ECF711A-AA00-4282-B739-D184B3E37AA7}" sibTransId="{2088DDDD-ECD3-49C5-BEBB-1E9037DFF19C}"/>
    <dgm:cxn modelId="{6D0B43CB-7E33-4AA2-8DB0-92625EA8551D}" srcId="{2FE9E443-9D12-4063-86B3-8B02E7B77A19}" destId="{A4A11EB3-9666-4B03-94B9-5508E7AABD58}" srcOrd="2" destOrd="0" parTransId="{883670BF-81FE-423D-8B71-A96004D156D6}" sibTransId="{C7210762-059F-447F-88AF-3A4129632B8E}"/>
    <dgm:cxn modelId="{E59B86CE-A51E-447B-9274-A36AC59F911F}" type="presOf" srcId="{24C15274-DD4B-42B4-BD68-B35C2ADD7066}" destId="{99601D65-BF61-4B30-A26A-73BAC955D679}" srcOrd="0" destOrd="0" presId="urn:microsoft.com/office/officeart/2005/8/layout/vList5"/>
    <dgm:cxn modelId="{553FE9E2-65E2-40ED-A473-059277048CEE}" type="presOf" srcId="{FC40D793-49D2-4655-895F-88481AC9B364}" destId="{99601D65-BF61-4B30-A26A-73BAC955D679}" srcOrd="0" destOrd="1" presId="urn:microsoft.com/office/officeart/2005/8/layout/vList5"/>
    <dgm:cxn modelId="{85D595F0-BB7D-4136-A19B-6A5458CD7017}" srcId="{A74CA633-D39B-48D9-A1B5-B962A27A2DC1}" destId="{2FE9E443-9D12-4063-86B3-8B02E7B77A19}" srcOrd="0" destOrd="0" parTransId="{B18C6548-41C1-400D-9C96-8BBB3C763C30}" sibTransId="{965D072F-A7B3-47C5-95C4-F7850E1A7AE0}"/>
    <dgm:cxn modelId="{EA92C0F1-99C9-4B7C-B31F-6DA37C568E4C}" srcId="{2FE9E443-9D12-4063-86B3-8B02E7B77A19}" destId="{24C15274-DD4B-42B4-BD68-B35C2ADD7066}" srcOrd="0" destOrd="0" parTransId="{F6FB4C12-A964-48AE-A1FA-AD0925122B9F}" sibTransId="{49DC86A0-FC10-41DF-87EC-BF235414D2E8}"/>
    <dgm:cxn modelId="{CF7E5DF4-8811-4E38-997A-7DCBEBCBB0D9}" type="presOf" srcId="{A4A11EB3-9666-4B03-94B9-5508E7AABD58}" destId="{99601D65-BF61-4B30-A26A-73BAC955D679}" srcOrd="0" destOrd="2" presId="urn:microsoft.com/office/officeart/2005/8/layout/vList5"/>
    <dgm:cxn modelId="{4A01A62C-E407-44AA-A230-453FD3748C11}" type="presParOf" srcId="{ED9DF6E4-244A-46B4-B334-5B03CE36AE4C}" destId="{8F4292CA-2353-472F-8E8A-9DF3F1C4A52A}" srcOrd="0" destOrd="0" presId="urn:microsoft.com/office/officeart/2005/8/layout/vList5"/>
    <dgm:cxn modelId="{733CFD2C-DF08-4643-BDBE-248B6C75A9DF}" type="presParOf" srcId="{8F4292CA-2353-472F-8E8A-9DF3F1C4A52A}" destId="{49A753FA-2872-412E-8DF7-A4426DCEA419}" srcOrd="0" destOrd="0" presId="urn:microsoft.com/office/officeart/2005/8/layout/vList5"/>
    <dgm:cxn modelId="{2420F30C-BD11-4BA6-8459-49180480F1CA}" type="presParOf" srcId="{8F4292CA-2353-472F-8E8A-9DF3F1C4A52A}" destId="{99601D65-BF61-4B30-A26A-73BAC955D679}" srcOrd="1" destOrd="0" presId="urn:microsoft.com/office/officeart/2005/8/layout/vList5"/>
    <dgm:cxn modelId="{CA05444E-B7C7-4462-A3E7-5904084C3C07}" type="presParOf" srcId="{ED9DF6E4-244A-46B4-B334-5B03CE36AE4C}" destId="{09165788-1998-4735-BFF0-667B14B8D402}" srcOrd="1" destOrd="0" presId="urn:microsoft.com/office/officeart/2005/8/layout/vList5"/>
    <dgm:cxn modelId="{BE7A02D1-7EAC-401F-A60A-285CEEBC0280}" type="presParOf" srcId="{ED9DF6E4-244A-46B4-B334-5B03CE36AE4C}" destId="{BCB9E63D-B8EB-4017-ADEE-E3F02B5E28B5}" srcOrd="2" destOrd="0" presId="urn:microsoft.com/office/officeart/2005/8/layout/vList5"/>
    <dgm:cxn modelId="{CB119944-87C8-4D5F-8BA6-5462901B40FB}" type="presParOf" srcId="{BCB9E63D-B8EB-4017-ADEE-E3F02B5E28B5}" destId="{21C970FA-3112-48D2-8BC3-FB0478F50490}" srcOrd="0" destOrd="0" presId="urn:microsoft.com/office/officeart/2005/8/layout/vList5"/>
    <dgm:cxn modelId="{E403C44B-A8D6-4187-9145-9D3B08966229}" type="presParOf" srcId="{BCB9E63D-B8EB-4017-ADEE-E3F02B5E28B5}" destId="{8B8728E8-AE1B-4D5D-8E31-60BAAC515104}" srcOrd="1" destOrd="0" presId="urn:microsoft.com/office/officeart/2005/8/layout/vList5"/>
    <dgm:cxn modelId="{E5FB6827-3465-485F-B413-F62DA1750267}" type="presParOf" srcId="{ED9DF6E4-244A-46B4-B334-5B03CE36AE4C}" destId="{1D27BC56-78F0-4F57-BC1D-5DBDE019A533}" srcOrd="3" destOrd="0" presId="urn:microsoft.com/office/officeart/2005/8/layout/vList5"/>
    <dgm:cxn modelId="{D8B63B82-41F2-486E-938E-6B7708F1E4A2}" type="presParOf" srcId="{ED9DF6E4-244A-46B4-B334-5B03CE36AE4C}" destId="{98B2D25C-55D3-47EE-8FAA-C335B376D871}" srcOrd="4" destOrd="0" presId="urn:microsoft.com/office/officeart/2005/8/layout/vList5"/>
    <dgm:cxn modelId="{1F7C36F8-5C24-4741-AB27-C538BF0F27EF}" type="presParOf" srcId="{98B2D25C-55D3-47EE-8FAA-C335B376D871}" destId="{D9E4065D-D618-4B2D-B58D-9AAB6EB988C5}" srcOrd="0" destOrd="0" presId="urn:microsoft.com/office/officeart/2005/8/layout/vList5"/>
    <dgm:cxn modelId="{E1B04748-698D-4F89-8808-37A93BD5FD02}" type="presParOf" srcId="{98B2D25C-55D3-47EE-8FAA-C335B376D871}" destId="{710E490C-EA6E-4403-8277-A8A131AB76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91877F-CA31-4A43-9AEC-07FB860C56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24BC4B-217F-40DF-82E3-B8E8697C8ABA}">
      <dgm:prSet/>
      <dgm:spPr/>
      <dgm:t>
        <a:bodyPr/>
        <a:lstStyle/>
        <a:p>
          <a:r>
            <a:rPr lang="nl-BE"/>
            <a:t>Contact  or systematic screening</a:t>
          </a:r>
          <a:endParaRPr lang="en-US"/>
        </a:p>
      </dgm:t>
    </dgm:pt>
    <dgm:pt modelId="{55CF2812-1E80-4B32-93E6-F4DF1D1F42A2}" type="parTrans" cxnId="{6CEFAF93-EA3A-452E-87CF-D0563C1631BA}">
      <dgm:prSet/>
      <dgm:spPr/>
      <dgm:t>
        <a:bodyPr/>
        <a:lstStyle/>
        <a:p>
          <a:endParaRPr lang="en-US"/>
        </a:p>
      </dgm:t>
    </dgm:pt>
    <dgm:pt modelId="{880475FC-02CC-4CDC-923C-E6E4E3EC0B3C}" type="sibTrans" cxnId="{6CEFAF93-EA3A-452E-87CF-D0563C1631BA}">
      <dgm:prSet/>
      <dgm:spPr/>
      <dgm:t>
        <a:bodyPr/>
        <a:lstStyle/>
        <a:p>
          <a:endParaRPr lang="en-US"/>
        </a:p>
      </dgm:t>
    </dgm:pt>
    <dgm:pt modelId="{FF06AF36-897B-4A40-9AF5-9F88BE2A58DB}">
      <dgm:prSet/>
      <dgm:spPr/>
      <dgm:t>
        <a:bodyPr/>
        <a:lstStyle/>
        <a:p>
          <a:r>
            <a:rPr lang="nl-BE"/>
            <a:t>Delay of 14 days</a:t>
          </a:r>
          <a:endParaRPr lang="en-US"/>
        </a:p>
      </dgm:t>
    </dgm:pt>
    <dgm:pt modelId="{81CF72FC-79DF-4E3C-B02E-3D6B70DB0932}" type="parTrans" cxnId="{F3F85205-E074-4A91-BB61-6C513DAFBE8C}">
      <dgm:prSet/>
      <dgm:spPr/>
      <dgm:t>
        <a:bodyPr/>
        <a:lstStyle/>
        <a:p>
          <a:endParaRPr lang="en-US"/>
        </a:p>
      </dgm:t>
    </dgm:pt>
    <dgm:pt modelId="{03974C9B-AEEB-4E8D-B8B3-7F0C2872E72E}" type="sibTrans" cxnId="{F3F85205-E074-4A91-BB61-6C513DAFBE8C}">
      <dgm:prSet/>
      <dgm:spPr/>
      <dgm:t>
        <a:bodyPr/>
        <a:lstStyle/>
        <a:p>
          <a:endParaRPr lang="en-US"/>
        </a:p>
      </dgm:t>
    </dgm:pt>
    <dgm:pt modelId="{371802C8-F4C9-4163-8D4F-0D941E48A5C7}">
      <dgm:prSet/>
      <dgm:spPr/>
      <dgm:t>
        <a:bodyPr/>
        <a:lstStyle/>
        <a:p>
          <a:r>
            <a:rPr lang="nl-BE"/>
            <a:t>No control of PCR</a:t>
          </a:r>
          <a:endParaRPr lang="en-US"/>
        </a:p>
      </dgm:t>
    </dgm:pt>
    <dgm:pt modelId="{1DE6D06B-B32A-408C-8CD0-CDFFC3B01096}" type="parTrans" cxnId="{482DC47C-AF60-4EE8-A88C-04ADD7CE3D7D}">
      <dgm:prSet/>
      <dgm:spPr/>
      <dgm:t>
        <a:bodyPr/>
        <a:lstStyle/>
        <a:p>
          <a:endParaRPr lang="en-US"/>
        </a:p>
      </dgm:t>
    </dgm:pt>
    <dgm:pt modelId="{EA278FB8-AC63-4022-91D1-9A4B7D130EBE}" type="sibTrans" cxnId="{482DC47C-AF60-4EE8-A88C-04ADD7CE3D7D}">
      <dgm:prSet/>
      <dgm:spPr/>
      <dgm:t>
        <a:bodyPr/>
        <a:lstStyle/>
        <a:p>
          <a:endParaRPr lang="en-US"/>
        </a:p>
      </dgm:t>
    </dgm:pt>
    <dgm:pt modelId="{94EBABDD-D3D6-4CBF-A3EC-B03008AB68E3}">
      <dgm:prSet/>
      <dgm:spPr/>
      <dgm:t>
        <a:bodyPr/>
        <a:lstStyle/>
        <a:p>
          <a:r>
            <a:rPr lang="nl-BE"/>
            <a:t>Fit   &gt; 14 days</a:t>
          </a:r>
          <a:endParaRPr lang="en-US"/>
        </a:p>
      </dgm:t>
    </dgm:pt>
    <dgm:pt modelId="{B074FCDA-524E-477A-A725-E3DA06A415FB}" type="parTrans" cxnId="{EFC62F3D-7F11-4BC9-8EBB-FCEBC81F5F85}">
      <dgm:prSet/>
      <dgm:spPr/>
      <dgm:t>
        <a:bodyPr/>
        <a:lstStyle/>
        <a:p>
          <a:endParaRPr lang="en-US"/>
        </a:p>
      </dgm:t>
    </dgm:pt>
    <dgm:pt modelId="{3616B214-DC37-4393-842E-E3DC61F199C1}" type="sibTrans" cxnId="{EFC62F3D-7F11-4BC9-8EBB-FCEBC81F5F85}">
      <dgm:prSet/>
      <dgm:spPr/>
      <dgm:t>
        <a:bodyPr/>
        <a:lstStyle/>
        <a:p>
          <a:endParaRPr lang="en-US"/>
        </a:p>
      </dgm:t>
    </dgm:pt>
    <dgm:pt modelId="{91236FE7-B334-4E77-B3D8-F1C71346E9A7}">
      <dgm:prSet/>
      <dgm:spPr/>
      <dgm:t>
        <a:bodyPr/>
        <a:lstStyle/>
        <a:p>
          <a:r>
            <a:rPr lang="nl-BE"/>
            <a:t>Possible management with no visit (MED.A.020)</a:t>
          </a:r>
          <a:endParaRPr lang="en-US"/>
        </a:p>
      </dgm:t>
    </dgm:pt>
    <dgm:pt modelId="{FF35B32E-DE54-45B8-860D-EF9F44936FD9}" type="parTrans" cxnId="{41B853BD-9F5B-4F4F-9C6F-0E993D691C94}">
      <dgm:prSet/>
      <dgm:spPr/>
      <dgm:t>
        <a:bodyPr/>
        <a:lstStyle/>
        <a:p>
          <a:endParaRPr lang="en-US"/>
        </a:p>
      </dgm:t>
    </dgm:pt>
    <dgm:pt modelId="{836B889B-F91E-4C05-93B9-E30C0B5F1F6E}" type="sibTrans" cxnId="{41B853BD-9F5B-4F4F-9C6F-0E993D691C94}">
      <dgm:prSet/>
      <dgm:spPr/>
      <dgm:t>
        <a:bodyPr/>
        <a:lstStyle/>
        <a:p>
          <a:endParaRPr lang="en-US"/>
        </a:p>
      </dgm:t>
    </dgm:pt>
    <dgm:pt modelId="{810AC2D5-177D-475E-A769-67726612AFD8}" type="pres">
      <dgm:prSet presAssocID="{1E91877F-CA31-4A43-9AEC-07FB860C561A}" presName="linear" presStyleCnt="0">
        <dgm:presLayoutVars>
          <dgm:animLvl val="lvl"/>
          <dgm:resizeHandles val="exact"/>
        </dgm:presLayoutVars>
      </dgm:prSet>
      <dgm:spPr/>
    </dgm:pt>
    <dgm:pt modelId="{779670B9-3096-438A-8A5A-C07A035B10C7}" type="pres">
      <dgm:prSet presAssocID="{0624BC4B-217F-40DF-82E3-B8E8697C8A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398ABF2-9544-4570-8FAA-17F3B7E85282}" type="pres">
      <dgm:prSet presAssocID="{880475FC-02CC-4CDC-923C-E6E4E3EC0B3C}" presName="spacer" presStyleCnt="0"/>
      <dgm:spPr/>
    </dgm:pt>
    <dgm:pt modelId="{E6A4F4F9-A6D3-4121-AE40-99FD3F23C779}" type="pres">
      <dgm:prSet presAssocID="{FF06AF36-897B-4A40-9AF5-9F88BE2A58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D0B56C4-DB16-4864-829F-60913D3CA3E3}" type="pres">
      <dgm:prSet presAssocID="{FF06AF36-897B-4A40-9AF5-9F88BE2A58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3F85205-E074-4A91-BB61-6C513DAFBE8C}" srcId="{1E91877F-CA31-4A43-9AEC-07FB860C561A}" destId="{FF06AF36-897B-4A40-9AF5-9F88BE2A58DB}" srcOrd="1" destOrd="0" parTransId="{81CF72FC-79DF-4E3C-B02E-3D6B70DB0932}" sibTransId="{03974C9B-AEEB-4E8D-B8B3-7F0C2872E72E}"/>
    <dgm:cxn modelId="{4FFBE708-41EA-4950-A6C3-F39AE56ADFA1}" type="presOf" srcId="{91236FE7-B334-4E77-B3D8-F1C71346E9A7}" destId="{3D0B56C4-DB16-4864-829F-60913D3CA3E3}" srcOrd="0" destOrd="2" presId="urn:microsoft.com/office/officeart/2005/8/layout/vList2"/>
    <dgm:cxn modelId="{9D7FDF21-A648-479A-81B6-AC64A06A27B4}" type="presOf" srcId="{0624BC4B-217F-40DF-82E3-B8E8697C8ABA}" destId="{779670B9-3096-438A-8A5A-C07A035B10C7}" srcOrd="0" destOrd="0" presId="urn:microsoft.com/office/officeart/2005/8/layout/vList2"/>
    <dgm:cxn modelId="{EFC62F3D-7F11-4BC9-8EBB-FCEBC81F5F85}" srcId="{FF06AF36-897B-4A40-9AF5-9F88BE2A58DB}" destId="{94EBABDD-D3D6-4CBF-A3EC-B03008AB68E3}" srcOrd="1" destOrd="0" parTransId="{B074FCDA-524E-477A-A725-E3DA06A415FB}" sibTransId="{3616B214-DC37-4393-842E-E3DC61F199C1}"/>
    <dgm:cxn modelId="{FE678774-0EE3-4D7C-B563-21C957895D23}" type="presOf" srcId="{371802C8-F4C9-4163-8D4F-0D941E48A5C7}" destId="{3D0B56C4-DB16-4864-829F-60913D3CA3E3}" srcOrd="0" destOrd="0" presId="urn:microsoft.com/office/officeart/2005/8/layout/vList2"/>
    <dgm:cxn modelId="{482DC47C-AF60-4EE8-A88C-04ADD7CE3D7D}" srcId="{FF06AF36-897B-4A40-9AF5-9F88BE2A58DB}" destId="{371802C8-F4C9-4163-8D4F-0D941E48A5C7}" srcOrd="0" destOrd="0" parTransId="{1DE6D06B-B32A-408C-8CD0-CDFFC3B01096}" sibTransId="{EA278FB8-AC63-4022-91D1-9A4B7D130EBE}"/>
    <dgm:cxn modelId="{6CEFAF93-EA3A-452E-87CF-D0563C1631BA}" srcId="{1E91877F-CA31-4A43-9AEC-07FB860C561A}" destId="{0624BC4B-217F-40DF-82E3-B8E8697C8ABA}" srcOrd="0" destOrd="0" parTransId="{55CF2812-1E80-4B32-93E6-F4DF1D1F42A2}" sibTransId="{880475FC-02CC-4CDC-923C-E6E4E3EC0B3C}"/>
    <dgm:cxn modelId="{F3ADF4B6-E7E9-43AA-98E0-97E265367206}" type="presOf" srcId="{94EBABDD-D3D6-4CBF-A3EC-B03008AB68E3}" destId="{3D0B56C4-DB16-4864-829F-60913D3CA3E3}" srcOrd="0" destOrd="1" presId="urn:microsoft.com/office/officeart/2005/8/layout/vList2"/>
    <dgm:cxn modelId="{41B853BD-9F5B-4F4F-9C6F-0E993D691C94}" srcId="{FF06AF36-897B-4A40-9AF5-9F88BE2A58DB}" destId="{91236FE7-B334-4E77-B3D8-F1C71346E9A7}" srcOrd="2" destOrd="0" parTransId="{FF35B32E-DE54-45B8-860D-EF9F44936FD9}" sibTransId="{836B889B-F91E-4C05-93B9-E30C0B5F1F6E}"/>
    <dgm:cxn modelId="{777243C9-D090-424F-9443-62ED14FC630C}" type="presOf" srcId="{FF06AF36-897B-4A40-9AF5-9F88BE2A58DB}" destId="{E6A4F4F9-A6D3-4121-AE40-99FD3F23C779}" srcOrd="0" destOrd="0" presId="urn:microsoft.com/office/officeart/2005/8/layout/vList2"/>
    <dgm:cxn modelId="{E98ABEDD-A8B7-4870-B07E-D86617A1F784}" type="presOf" srcId="{1E91877F-CA31-4A43-9AEC-07FB860C561A}" destId="{810AC2D5-177D-475E-A769-67726612AFD8}" srcOrd="0" destOrd="0" presId="urn:microsoft.com/office/officeart/2005/8/layout/vList2"/>
    <dgm:cxn modelId="{5CE60B30-CDFA-46F5-A9C3-467D3B927D27}" type="presParOf" srcId="{810AC2D5-177D-475E-A769-67726612AFD8}" destId="{779670B9-3096-438A-8A5A-C07A035B10C7}" srcOrd="0" destOrd="0" presId="urn:microsoft.com/office/officeart/2005/8/layout/vList2"/>
    <dgm:cxn modelId="{A147144B-C9B0-4733-985F-4CC32E25F406}" type="presParOf" srcId="{810AC2D5-177D-475E-A769-67726612AFD8}" destId="{4398ABF2-9544-4570-8FAA-17F3B7E85282}" srcOrd="1" destOrd="0" presId="urn:microsoft.com/office/officeart/2005/8/layout/vList2"/>
    <dgm:cxn modelId="{9277156C-0E72-4557-B3D5-9B2505944BA6}" type="presParOf" srcId="{810AC2D5-177D-475E-A769-67726612AFD8}" destId="{E6A4F4F9-A6D3-4121-AE40-99FD3F23C779}" srcOrd="2" destOrd="0" presId="urn:microsoft.com/office/officeart/2005/8/layout/vList2"/>
    <dgm:cxn modelId="{7F646020-7579-4CE9-82C9-CC61211804CF}" type="presParOf" srcId="{810AC2D5-177D-475E-A769-67726612AFD8}" destId="{3D0B56C4-DB16-4864-829F-60913D3CA3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A5BBA4-6A9A-42AE-A25F-E0492988925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7B6CD6-B0CB-454B-A8F7-A937855F9C08}">
      <dgm:prSet/>
      <dgm:spPr/>
      <dgm:t>
        <a:bodyPr/>
        <a:lstStyle/>
        <a:p>
          <a:r>
            <a:rPr lang="nl-BE"/>
            <a:t>Delay 14 days (onset)   7days  (end of symptoms)</a:t>
          </a:r>
          <a:endParaRPr lang="en-US"/>
        </a:p>
      </dgm:t>
    </dgm:pt>
    <dgm:pt modelId="{DB994207-E35E-4B51-ADF6-5B822255EDB3}" type="parTrans" cxnId="{75B1C211-B318-4F7A-932F-D5A299FB1420}">
      <dgm:prSet/>
      <dgm:spPr/>
      <dgm:t>
        <a:bodyPr/>
        <a:lstStyle/>
        <a:p>
          <a:endParaRPr lang="en-US"/>
        </a:p>
      </dgm:t>
    </dgm:pt>
    <dgm:pt modelId="{64848302-CB0C-401F-A865-70D52410AEBD}" type="sibTrans" cxnId="{75B1C211-B318-4F7A-932F-D5A299FB1420}">
      <dgm:prSet/>
      <dgm:spPr/>
      <dgm:t>
        <a:bodyPr/>
        <a:lstStyle/>
        <a:p>
          <a:endParaRPr lang="en-US"/>
        </a:p>
      </dgm:t>
    </dgm:pt>
    <dgm:pt modelId="{C88290C1-3489-4FBE-AC2F-81A3870D264C}">
      <dgm:prSet/>
      <dgm:spPr/>
      <dgm:t>
        <a:bodyPr/>
        <a:lstStyle/>
        <a:p>
          <a:r>
            <a:rPr lang="nl-BE"/>
            <a:t>Delay onset &gt;= D14   AND   End of symptoms  &gt;= D7</a:t>
          </a:r>
          <a:endParaRPr lang="en-US"/>
        </a:p>
      </dgm:t>
    </dgm:pt>
    <dgm:pt modelId="{105EA8FA-FE3B-494D-B357-7AC1409924E0}" type="parTrans" cxnId="{95366676-CCE1-48FB-AB21-1EB9EAC028D5}">
      <dgm:prSet/>
      <dgm:spPr/>
      <dgm:t>
        <a:bodyPr/>
        <a:lstStyle/>
        <a:p>
          <a:endParaRPr lang="en-US"/>
        </a:p>
      </dgm:t>
    </dgm:pt>
    <dgm:pt modelId="{E7BFA59E-B477-4783-8359-782AD6093571}" type="sibTrans" cxnId="{95366676-CCE1-48FB-AB21-1EB9EAC028D5}">
      <dgm:prSet/>
      <dgm:spPr/>
      <dgm:t>
        <a:bodyPr/>
        <a:lstStyle/>
        <a:p>
          <a:endParaRPr lang="en-US"/>
        </a:p>
      </dgm:t>
    </dgm:pt>
    <dgm:pt modelId="{F1924C7A-A414-42A3-A535-32771127DD49}">
      <dgm:prSet/>
      <dgm:spPr/>
      <dgm:t>
        <a:bodyPr/>
        <a:lstStyle/>
        <a:p>
          <a:r>
            <a:rPr lang="nl-BE"/>
            <a:t>No control of PCR</a:t>
          </a:r>
          <a:endParaRPr lang="en-US"/>
        </a:p>
      </dgm:t>
    </dgm:pt>
    <dgm:pt modelId="{66674128-07E9-4A48-A170-2D7BE3CF6AB8}" type="parTrans" cxnId="{8862D64E-C607-4B1D-87B1-47C4642DA5C0}">
      <dgm:prSet/>
      <dgm:spPr/>
      <dgm:t>
        <a:bodyPr/>
        <a:lstStyle/>
        <a:p>
          <a:endParaRPr lang="en-US"/>
        </a:p>
      </dgm:t>
    </dgm:pt>
    <dgm:pt modelId="{DD263E86-8897-407A-93D8-61E8DBB2AE38}" type="sibTrans" cxnId="{8862D64E-C607-4B1D-87B1-47C4642DA5C0}">
      <dgm:prSet/>
      <dgm:spPr/>
      <dgm:t>
        <a:bodyPr/>
        <a:lstStyle/>
        <a:p>
          <a:endParaRPr lang="en-US"/>
        </a:p>
      </dgm:t>
    </dgm:pt>
    <dgm:pt modelId="{45C6832C-0984-4960-A0E1-3435261061E8}">
      <dgm:prSet/>
      <dgm:spPr/>
      <dgm:t>
        <a:bodyPr/>
        <a:lstStyle/>
        <a:p>
          <a:r>
            <a:rPr lang="nl-BE"/>
            <a:t>History of respiratory symptoms (including during exercise)</a:t>
          </a:r>
          <a:endParaRPr lang="en-US"/>
        </a:p>
      </dgm:t>
    </dgm:pt>
    <dgm:pt modelId="{7DD560DE-6A68-4BBF-8750-6291951BB58A}" type="parTrans" cxnId="{6456162F-B628-4479-86DA-567F28D5DEFC}">
      <dgm:prSet/>
      <dgm:spPr/>
      <dgm:t>
        <a:bodyPr/>
        <a:lstStyle/>
        <a:p>
          <a:endParaRPr lang="en-US"/>
        </a:p>
      </dgm:t>
    </dgm:pt>
    <dgm:pt modelId="{A54B94D5-9674-40F9-A6F3-DAB0F5146281}" type="sibTrans" cxnId="{6456162F-B628-4479-86DA-567F28D5DEFC}">
      <dgm:prSet/>
      <dgm:spPr/>
      <dgm:t>
        <a:bodyPr/>
        <a:lstStyle/>
        <a:p>
          <a:endParaRPr lang="en-US"/>
        </a:p>
      </dgm:t>
    </dgm:pt>
    <dgm:pt modelId="{E17F3449-0926-4E2B-9986-B9E5A4AEDA56}">
      <dgm:prSet/>
      <dgm:spPr/>
      <dgm:t>
        <a:bodyPr/>
        <a:lstStyle/>
        <a:p>
          <a:r>
            <a:rPr lang="nl-BE"/>
            <a:t>Yes :  Pulmonary CT</a:t>
          </a:r>
          <a:endParaRPr lang="en-US"/>
        </a:p>
      </dgm:t>
    </dgm:pt>
    <dgm:pt modelId="{5D00C68C-DCB4-462F-819A-5C632833D77F}" type="parTrans" cxnId="{C3CF77FC-2F94-4155-B4C0-5BC411931744}">
      <dgm:prSet/>
      <dgm:spPr/>
      <dgm:t>
        <a:bodyPr/>
        <a:lstStyle/>
        <a:p>
          <a:endParaRPr lang="en-US"/>
        </a:p>
      </dgm:t>
    </dgm:pt>
    <dgm:pt modelId="{482DC82A-4B31-4540-8171-EEF3A929F171}" type="sibTrans" cxnId="{C3CF77FC-2F94-4155-B4C0-5BC411931744}">
      <dgm:prSet/>
      <dgm:spPr/>
      <dgm:t>
        <a:bodyPr/>
        <a:lstStyle/>
        <a:p>
          <a:endParaRPr lang="en-US"/>
        </a:p>
      </dgm:t>
    </dgm:pt>
    <dgm:pt modelId="{60D17010-88A6-4627-B790-AB2460E28556}">
      <dgm:prSet/>
      <dgm:spPr/>
      <dgm:t>
        <a:bodyPr/>
        <a:lstStyle/>
        <a:p>
          <a:r>
            <a:rPr lang="nl-BE"/>
            <a:t>No :  Fit ,  possible management with no visit (MED.A.020)</a:t>
          </a:r>
          <a:endParaRPr lang="en-US"/>
        </a:p>
      </dgm:t>
    </dgm:pt>
    <dgm:pt modelId="{630D01A3-FD3C-427D-B4BA-1105A60CED03}" type="parTrans" cxnId="{B4E8BCB4-88C1-4B3B-B764-31122F2CD001}">
      <dgm:prSet/>
      <dgm:spPr/>
      <dgm:t>
        <a:bodyPr/>
        <a:lstStyle/>
        <a:p>
          <a:endParaRPr lang="en-US"/>
        </a:p>
      </dgm:t>
    </dgm:pt>
    <dgm:pt modelId="{F5A13C7D-F412-4231-8185-2E8C819D0B22}" type="sibTrans" cxnId="{B4E8BCB4-88C1-4B3B-B764-31122F2CD001}">
      <dgm:prSet/>
      <dgm:spPr/>
      <dgm:t>
        <a:bodyPr/>
        <a:lstStyle/>
        <a:p>
          <a:endParaRPr lang="en-US"/>
        </a:p>
      </dgm:t>
    </dgm:pt>
    <dgm:pt modelId="{D9167AE0-029F-43ED-A900-1B62F75107D0}" type="pres">
      <dgm:prSet presAssocID="{DFA5BBA4-6A9A-42AE-A25F-E0492988925D}" presName="linear" presStyleCnt="0">
        <dgm:presLayoutVars>
          <dgm:animLvl val="lvl"/>
          <dgm:resizeHandles val="exact"/>
        </dgm:presLayoutVars>
      </dgm:prSet>
      <dgm:spPr/>
    </dgm:pt>
    <dgm:pt modelId="{D18A8933-66A5-4BB2-82E9-339F9C0BEF01}" type="pres">
      <dgm:prSet presAssocID="{B57B6CD6-B0CB-454B-A8F7-A937855F9C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D47BA2A-7BAE-4916-B758-ED04E05634C8}" type="pres">
      <dgm:prSet presAssocID="{64848302-CB0C-401F-A865-70D52410AEBD}" presName="spacer" presStyleCnt="0"/>
      <dgm:spPr/>
    </dgm:pt>
    <dgm:pt modelId="{89A68F7C-67C8-4BE0-B31A-917AB189DEF4}" type="pres">
      <dgm:prSet presAssocID="{C88290C1-3489-4FBE-AC2F-81A3870D264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1FC6483-7C0B-4482-9C6E-DC8E50C30927}" type="pres">
      <dgm:prSet presAssocID="{C88290C1-3489-4FBE-AC2F-81A3870D264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2818711-6C92-40C1-ABFE-7F5E9A4AFE9E}" type="presOf" srcId="{DFA5BBA4-6A9A-42AE-A25F-E0492988925D}" destId="{D9167AE0-029F-43ED-A900-1B62F75107D0}" srcOrd="0" destOrd="0" presId="urn:microsoft.com/office/officeart/2005/8/layout/vList2"/>
    <dgm:cxn modelId="{75B1C211-B318-4F7A-932F-D5A299FB1420}" srcId="{DFA5BBA4-6A9A-42AE-A25F-E0492988925D}" destId="{B57B6CD6-B0CB-454B-A8F7-A937855F9C08}" srcOrd="0" destOrd="0" parTransId="{DB994207-E35E-4B51-ADF6-5B822255EDB3}" sibTransId="{64848302-CB0C-401F-A865-70D52410AEBD}"/>
    <dgm:cxn modelId="{AC5BB119-FF83-4CD7-988D-C84B9FDCB5B3}" type="presOf" srcId="{B57B6CD6-B0CB-454B-A8F7-A937855F9C08}" destId="{D18A8933-66A5-4BB2-82E9-339F9C0BEF01}" srcOrd="0" destOrd="0" presId="urn:microsoft.com/office/officeart/2005/8/layout/vList2"/>
    <dgm:cxn modelId="{6456162F-B628-4479-86DA-567F28D5DEFC}" srcId="{C88290C1-3489-4FBE-AC2F-81A3870D264C}" destId="{45C6832C-0984-4960-A0E1-3435261061E8}" srcOrd="1" destOrd="0" parTransId="{7DD560DE-6A68-4BBF-8750-6291951BB58A}" sibTransId="{A54B94D5-9674-40F9-A6F3-DAB0F5146281}"/>
    <dgm:cxn modelId="{AB0C0136-08E8-421F-9D98-0EA987B0B819}" type="presOf" srcId="{45C6832C-0984-4960-A0E1-3435261061E8}" destId="{81FC6483-7C0B-4482-9C6E-DC8E50C30927}" srcOrd="0" destOrd="1" presId="urn:microsoft.com/office/officeart/2005/8/layout/vList2"/>
    <dgm:cxn modelId="{6118225F-77D2-40A5-802F-27AD2BCB7612}" type="presOf" srcId="{E17F3449-0926-4E2B-9986-B9E5A4AEDA56}" destId="{81FC6483-7C0B-4482-9C6E-DC8E50C30927}" srcOrd="0" destOrd="2" presId="urn:microsoft.com/office/officeart/2005/8/layout/vList2"/>
    <dgm:cxn modelId="{8862D64E-C607-4B1D-87B1-47C4642DA5C0}" srcId="{C88290C1-3489-4FBE-AC2F-81A3870D264C}" destId="{F1924C7A-A414-42A3-A535-32771127DD49}" srcOrd="0" destOrd="0" parTransId="{66674128-07E9-4A48-A170-2D7BE3CF6AB8}" sibTransId="{DD263E86-8897-407A-93D8-61E8DBB2AE38}"/>
    <dgm:cxn modelId="{95366676-CCE1-48FB-AB21-1EB9EAC028D5}" srcId="{DFA5BBA4-6A9A-42AE-A25F-E0492988925D}" destId="{C88290C1-3489-4FBE-AC2F-81A3870D264C}" srcOrd="1" destOrd="0" parTransId="{105EA8FA-FE3B-494D-B357-7AC1409924E0}" sibTransId="{E7BFA59E-B477-4783-8359-782AD6093571}"/>
    <dgm:cxn modelId="{1AE7488B-0AE1-4488-892C-0A47F6DDF88D}" type="presOf" srcId="{60D17010-88A6-4627-B790-AB2460E28556}" destId="{81FC6483-7C0B-4482-9C6E-DC8E50C30927}" srcOrd="0" destOrd="3" presId="urn:microsoft.com/office/officeart/2005/8/layout/vList2"/>
    <dgm:cxn modelId="{B4E8BCB4-88C1-4B3B-B764-31122F2CD001}" srcId="{45C6832C-0984-4960-A0E1-3435261061E8}" destId="{60D17010-88A6-4627-B790-AB2460E28556}" srcOrd="1" destOrd="0" parTransId="{630D01A3-FD3C-427D-B4BA-1105A60CED03}" sibTransId="{F5A13C7D-F412-4231-8185-2E8C819D0B22}"/>
    <dgm:cxn modelId="{12D684C6-51CB-4B6B-AF65-FC3FF8401FD6}" type="presOf" srcId="{C88290C1-3489-4FBE-AC2F-81A3870D264C}" destId="{89A68F7C-67C8-4BE0-B31A-917AB189DEF4}" srcOrd="0" destOrd="0" presId="urn:microsoft.com/office/officeart/2005/8/layout/vList2"/>
    <dgm:cxn modelId="{9FFA70FC-9F52-47F4-9349-1CAE48B87D05}" type="presOf" srcId="{F1924C7A-A414-42A3-A535-32771127DD49}" destId="{81FC6483-7C0B-4482-9C6E-DC8E50C30927}" srcOrd="0" destOrd="0" presId="urn:microsoft.com/office/officeart/2005/8/layout/vList2"/>
    <dgm:cxn modelId="{C3CF77FC-2F94-4155-B4C0-5BC411931744}" srcId="{45C6832C-0984-4960-A0E1-3435261061E8}" destId="{E17F3449-0926-4E2B-9986-B9E5A4AEDA56}" srcOrd="0" destOrd="0" parTransId="{5D00C68C-DCB4-462F-819A-5C632833D77F}" sibTransId="{482DC82A-4B31-4540-8171-EEF3A929F171}"/>
    <dgm:cxn modelId="{C4E6FADD-5364-4190-8DE7-8ABA5A495D30}" type="presParOf" srcId="{D9167AE0-029F-43ED-A900-1B62F75107D0}" destId="{D18A8933-66A5-4BB2-82E9-339F9C0BEF01}" srcOrd="0" destOrd="0" presId="urn:microsoft.com/office/officeart/2005/8/layout/vList2"/>
    <dgm:cxn modelId="{907AD0E8-4E27-4880-B487-F94BDF35AF5C}" type="presParOf" srcId="{D9167AE0-029F-43ED-A900-1B62F75107D0}" destId="{BD47BA2A-7BAE-4916-B758-ED04E05634C8}" srcOrd="1" destOrd="0" presId="urn:microsoft.com/office/officeart/2005/8/layout/vList2"/>
    <dgm:cxn modelId="{EA16891C-8DF6-4A62-80F5-9E509090BBA2}" type="presParOf" srcId="{D9167AE0-029F-43ED-A900-1B62F75107D0}" destId="{89A68F7C-67C8-4BE0-B31A-917AB189DEF4}" srcOrd="2" destOrd="0" presId="urn:microsoft.com/office/officeart/2005/8/layout/vList2"/>
    <dgm:cxn modelId="{6638948F-7ECF-47FC-BCDF-1E95B005E321}" type="presParOf" srcId="{D9167AE0-029F-43ED-A900-1B62F75107D0}" destId="{81FC6483-7C0B-4482-9C6E-DC8E50C309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92ED5E-9E06-42FE-9208-9DF99A9593E2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D25410-6729-4FC7-9DC8-FBCA8DE7C0EF}">
      <dgm:prSet/>
      <dgm:spPr/>
      <dgm:t>
        <a:bodyPr/>
        <a:lstStyle/>
        <a:p>
          <a:r>
            <a:rPr lang="nl-BE"/>
            <a:t>Neg  : fit</a:t>
          </a:r>
          <a:endParaRPr lang="en-US"/>
        </a:p>
      </dgm:t>
    </dgm:pt>
    <dgm:pt modelId="{BEB0CCF3-F440-4211-BBEA-8B06669F773F}" type="parTrans" cxnId="{B7F8D005-DD65-424C-B44F-FB939F9A976B}">
      <dgm:prSet/>
      <dgm:spPr/>
      <dgm:t>
        <a:bodyPr/>
        <a:lstStyle/>
        <a:p>
          <a:endParaRPr lang="en-US"/>
        </a:p>
      </dgm:t>
    </dgm:pt>
    <dgm:pt modelId="{C2D99E89-D5D4-47CB-9EA8-A83E198BD6F7}" type="sibTrans" cxnId="{B7F8D005-DD65-424C-B44F-FB939F9A976B}">
      <dgm:prSet/>
      <dgm:spPr/>
      <dgm:t>
        <a:bodyPr/>
        <a:lstStyle/>
        <a:p>
          <a:endParaRPr lang="en-US"/>
        </a:p>
      </dgm:t>
    </dgm:pt>
    <dgm:pt modelId="{C3D5837B-815C-403F-A155-6EA5D1531082}">
      <dgm:prSet/>
      <dgm:spPr/>
      <dgm:t>
        <a:bodyPr/>
        <a:lstStyle/>
        <a:p>
          <a:r>
            <a:rPr lang="nl-BE"/>
            <a:t>Pos , suggestive of Covid :</a:t>
          </a:r>
          <a:endParaRPr lang="en-US"/>
        </a:p>
      </dgm:t>
    </dgm:pt>
    <dgm:pt modelId="{D1F5A0DC-996B-46D6-9185-9965556FA771}" type="parTrans" cxnId="{82E379B7-1BDD-4850-9367-7FD9EB2B9E13}">
      <dgm:prSet/>
      <dgm:spPr/>
      <dgm:t>
        <a:bodyPr/>
        <a:lstStyle/>
        <a:p>
          <a:endParaRPr lang="en-US"/>
        </a:p>
      </dgm:t>
    </dgm:pt>
    <dgm:pt modelId="{67D94934-FC9D-49BF-9A1F-4A1503704DE4}" type="sibTrans" cxnId="{82E379B7-1BDD-4850-9367-7FD9EB2B9E13}">
      <dgm:prSet/>
      <dgm:spPr/>
      <dgm:t>
        <a:bodyPr/>
        <a:lstStyle/>
        <a:p>
          <a:endParaRPr lang="en-US"/>
        </a:p>
      </dgm:t>
    </dgm:pt>
    <dgm:pt modelId="{1B3A7831-03E5-4747-8844-EAFA4E0ED436}">
      <dgm:prSet/>
      <dgm:spPr/>
      <dgm:t>
        <a:bodyPr/>
        <a:lstStyle/>
        <a:p>
          <a:r>
            <a:rPr lang="nl-BE"/>
            <a:t>New CT and lung function test with DLCO to be discussed</a:t>
          </a:r>
          <a:endParaRPr lang="en-US"/>
        </a:p>
      </dgm:t>
    </dgm:pt>
    <dgm:pt modelId="{8035096B-6D7A-4063-8C84-0C4B6538E679}" type="parTrans" cxnId="{2A6A8DD3-0CFD-4890-A35A-A984384ECC67}">
      <dgm:prSet/>
      <dgm:spPr/>
      <dgm:t>
        <a:bodyPr/>
        <a:lstStyle/>
        <a:p>
          <a:endParaRPr lang="en-US"/>
        </a:p>
      </dgm:t>
    </dgm:pt>
    <dgm:pt modelId="{908F70FB-83FF-4D39-9BEA-CA5C5CA1DA9D}" type="sibTrans" cxnId="{2A6A8DD3-0CFD-4890-A35A-A984384ECC67}">
      <dgm:prSet/>
      <dgm:spPr/>
      <dgm:t>
        <a:bodyPr/>
        <a:lstStyle/>
        <a:p>
          <a:endParaRPr lang="en-US"/>
        </a:p>
      </dgm:t>
    </dgm:pt>
    <dgm:pt modelId="{02981084-2570-4DB3-853C-5A5A384EF573}">
      <dgm:prSet/>
      <dgm:spPr/>
      <dgm:t>
        <a:bodyPr/>
        <a:lstStyle/>
        <a:p>
          <a:r>
            <a:rPr lang="nl-BE"/>
            <a:t>Sequela  </a:t>
          </a:r>
          <a:endParaRPr lang="en-US"/>
        </a:p>
      </dgm:t>
    </dgm:pt>
    <dgm:pt modelId="{FD792109-AA89-4959-A503-24E0CDAC0675}" type="parTrans" cxnId="{B1CBA351-7672-467E-AF5E-7E61E2ADE62A}">
      <dgm:prSet/>
      <dgm:spPr/>
      <dgm:t>
        <a:bodyPr/>
        <a:lstStyle/>
        <a:p>
          <a:endParaRPr lang="en-US"/>
        </a:p>
      </dgm:t>
    </dgm:pt>
    <dgm:pt modelId="{E2A60759-DE6A-4EA9-B48D-ABC9A2C6060F}" type="sibTrans" cxnId="{B1CBA351-7672-467E-AF5E-7E61E2ADE62A}">
      <dgm:prSet/>
      <dgm:spPr/>
      <dgm:t>
        <a:bodyPr/>
        <a:lstStyle/>
        <a:p>
          <a:endParaRPr lang="en-US"/>
        </a:p>
      </dgm:t>
    </dgm:pt>
    <dgm:pt modelId="{B44596D7-AB38-46ED-826F-D5CA47AB5CC3}">
      <dgm:prSet/>
      <dgm:spPr/>
      <dgm:t>
        <a:bodyPr/>
        <a:lstStyle/>
        <a:p>
          <a:r>
            <a:rPr lang="nl-BE"/>
            <a:t>No sequela,  aircrew with constraints (monopilots, aerobatics, paratroopers, flights over mountains)   </a:t>
          </a:r>
          <a:endParaRPr lang="en-US"/>
        </a:p>
      </dgm:t>
    </dgm:pt>
    <dgm:pt modelId="{579AED48-2BDA-4AC8-9DF0-62C487E9FBD1}" type="parTrans" cxnId="{2CA60E46-86B7-40A9-90F7-2FC4F1492BA7}">
      <dgm:prSet/>
      <dgm:spPr/>
      <dgm:t>
        <a:bodyPr/>
        <a:lstStyle/>
        <a:p>
          <a:endParaRPr lang="en-US"/>
        </a:p>
      </dgm:t>
    </dgm:pt>
    <dgm:pt modelId="{85472805-7EB4-498C-B5E3-3B23E460CF50}" type="sibTrans" cxnId="{2CA60E46-86B7-40A9-90F7-2FC4F1492BA7}">
      <dgm:prSet/>
      <dgm:spPr/>
      <dgm:t>
        <a:bodyPr/>
        <a:lstStyle/>
        <a:p>
          <a:endParaRPr lang="en-US"/>
        </a:p>
      </dgm:t>
    </dgm:pt>
    <dgm:pt modelId="{DB521C5F-23CE-4CC6-9D90-6ABB4E5B6890}">
      <dgm:prSet/>
      <dgm:spPr/>
      <dgm:t>
        <a:bodyPr/>
        <a:lstStyle/>
        <a:p>
          <a:r>
            <a:rPr lang="nl-BE"/>
            <a:t>(Collegial assessment in AeMC, functional exercise  test to be discussed.</a:t>
          </a:r>
          <a:endParaRPr lang="en-US"/>
        </a:p>
      </dgm:t>
    </dgm:pt>
    <dgm:pt modelId="{981D60B2-A14D-48D7-AE39-D0BF9CDD28A8}" type="parTrans" cxnId="{DD26B4A5-239F-49BD-83FD-A9E4BA53654F}">
      <dgm:prSet/>
      <dgm:spPr/>
      <dgm:t>
        <a:bodyPr/>
        <a:lstStyle/>
        <a:p>
          <a:endParaRPr lang="en-US"/>
        </a:p>
      </dgm:t>
    </dgm:pt>
    <dgm:pt modelId="{4242C06C-E419-43AA-82AA-52A355B4764E}" type="sibTrans" cxnId="{DD26B4A5-239F-49BD-83FD-A9E4BA53654F}">
      <dgm:prSet/>
      <dgm:spPr/>
      <dgm:t>
        <a:bodyPr/>
        <a:lstStyle/>
        <a:p>
          <a:endParaRPr lang="en-US"/>
        </a:p>
      </dgm:t>
    </dgm:pt>
    <dgm:pt modelId="{A9294D66-A3CE-4594-B0A4-BD4BC761CF4A}">
      <dgm:prSet/>
      <dgm:spPr/>
      <dgm:t>
        <a:bodyPr/>
        <a:lstStyle/>
        <a:p>
          <a:r>
            <a:rPr lang="nl-BE"/>
            <a:t>Case by case decision,  NCA,  Unfit,  Fit (TML))</a:t>
          </a:r>
          <a:endParaRPr lang="en-US"/>
        </a:p>
      </dgm:t>
    </dgm:pt>
    <dgm:pt modelId="{F1E804C5-C063-417E-9825-520735F77BD4}" type="parTrans" cxnId="{85CBE32B-3E6B-40CD-A88B-D58F8F05244D}">
      <dgm:prSet/>
      <dgm:spPr/>
      <dgm:t>
        <a:bodyPr/>
        <a:lstStyle/>
        <a:p>
          <a:endParaRPr lang="en-US"/>
        </a:p>
      </dgm:t>
    </dgm:pt>
    <dgm:pt modelId="{BBF188E6-9E7A-4D11-8F82-524B767032C1}" type="sibTrans" cxnId="{85CBE32B-3E6B-40CD-A88B-D58F8F05244D}">
      <dgm:prSet/>
      <dgm:spPr/>
      <dgm:t>
        <a:bodyPr/>
        <a:lstStyle/>
        <a:p>
          <a:endParaRPr lang="en-US"/>
        </a:p>
      </dgm:t>
    </dgm:pt>
    <dgm:pt modelId="{6CF405FF-13EF-48B3-BDDF-28328A7CBC77}">
      <dgm:prSet/>
      <dgm:spPr/>
      <dgm:t>
        <a:bodyPr/>
        <a:lstStyle/>
        <a:p>
          <a:r>
            <a:rPr lang="nl-BE"/>
            <a:t>No sequela aircrew with no constraints  </a:t>
          </a:r>
          <a:endParaRPr lang="en-US"/>
        </a:p>
      </dgm:t>
    </dgm:pt>
    <dgm:pt modelId="{9134E041-30D4-4244-9603-7C589A695009}" type="parTrans" cxnId="{521ED525-4A42-4FDB-B94C-18482B9431E2}">
      <dgm:prSet/>
      <dgm:spPr/>
      <dgm:t>
        <a:bodyPr/>
        <a:lstStyle/>
        <a:p>
          <a:endParaRPr lang="en-US"/>
        </a:p>
      </dgm:t>
    </dgm:pt>
    <dgm:pt modelId="{1884A8C6-2E23-42F2-ACC1-C45378BDA229}" type="sibTrans" cxnId="{521ED525-4A42-4FDB-B94C-18482B9431E2}">
      <dgm:prSet/>
      <dgm:spPr/>
      <dgm:t>
        <a:bodyPr/>
        <a:lstStyle/>
        <a:p>
          <a:endParaRPr lang="en-US"/>
        </a:p>
      </dgm:t>
    </dgm:pt>
    <dgm:pt modelId="{193C7A71-9A6F-4A8F-83F7-3F24959C814D}">
      <dgm:prSet/>
      <dgm:spPr/>
      <dgm:t>
        <a:bodyPr/>
        <a:lstStyle/>
        <a:p>
          <a:r>
            <a:rPr lang="nl-BE"/>
            <a:t>(Fit (TML))</a:t>
          </a:r>
          <a:endParaRPr lang="en-US"/>
        </a:p>
      </dgm:t>
    </dgm:pt>
    <dgm:pt modelId="{619AE9D1-398A-40A5-9A61-0E40DF2E271B}" type="parTrans" cxnId="{39144902-4074-4116-B81F-C2E54CE08E0E}">
      <dgm:prSet/>
      <dgm:spPr/>
      <dgm:t>
        <a:bodyPr/>
        <a:lstStyle/>
        <a:p>
          <a:endParaRPr lang="en-US"/>
        </a:p>
      </dgm:t>
    </dgm:pt>
    <dgm:pt modelId="{06D03A1D-A317-4BC7-8BE4-BC25B94D6470}" type="sibTrans" cxnId="{39144902-4074-4116-B81F-C2E54CE08E0E}">
      <dgm:prSet/>
      <dgm:spPr/>
      <dgm:t>
        <a:bodyPr/>
        <a:lstStyle/>
        <a:p>
          <a:endParaRPr lang="en-US"/>
        </a:p>
      </dgm:t>
    </dgm:pt>
    <dgm:pt modelId="{306B3C25-C914-4761-A09D-54FAC151A5D5}" type="pres">
      <dgm:prSet presAssocID="{4C92ED5E-9E06-42FE-9208-9DF99A9593E2}" presName="linear" presStyleCnt="0">
        <dgm:presLayoutVars>
          <dgm:dir/>
          <dgm:animLvl val="lvl"/>
          <dgm:resizeHandles val="exact"/>
        </dgm:presLayoutVars>
      </dgm:prSet>
      <dgm:spPr/>
    </dgm:pt>
    <dgm:pt modelId="{2F2B91A7-DD87-46DE-8AE6-E7271559769C}" type="pres">
      <dgm:prSet presAssocID="{82D25410-6729-4FC7-9DC8-FBCA8DE7C0EF}" presName="parentLin" presStyleCnt="0"/>
      <dgm:spPr/>
    </dgm:pt>
    <dgm:pt modelId="{ED2C075F-223E-4452-B7D7-F3E017552492}" type="pres">
      <dgm:prSet presAssocID="{82D25410-6729-4FC7-9DC8-FBCA8DE7C0EF}" presName="parentLeftMargin" presStyleLbl="node1" presStyleIdx="0" presStyleCnt="2"/>
      <dgm:spPr/>
    </dgm:pt>
    <dgm:pt modelId="{B5C37B65-63C3-4B9A-ADBE-DE1D31B56B91}" type="pres">
      <dgm:prSet presAssocID="{82D25410-6729-4FC7-9DC8-FBCA8DE7C0E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9A6BC0-FBF9-4897-A2FC-FBCE1ECAB048}" type="pres">
      <dgm:prSet presAssocID="{82D25410-6729-4FC7-9DC8-FBCA8DE7C0EF}" presName="negativeSpace" presStyleCnt="0"/>
      <dgm:spPr/>
    </dgm:pt>
    <dgm:pt modelId="{14379EB5-193B-44DD-871C-B5A015EDC208}" type="pres">
      <dgm:prSet presAssocID="{82D25410-6729-4FC7-9DC8-FBCA8DE7C0EF}" presName="childText" presStyleLbl="conFgAcc1" presStyleIdx="0" presStyleCnt="2">
        <dgm:presLayoutVars>
          <dgm:bulletEnabled val="1"/>
        </dgm:presLayoutVars>
      </dgm:prSet>
      <dgm:spPr/>
    </dgm:pt>
    <dgm:pt modelId="{E9ECB831-B1C1-4B70-BA58-DBF93AD256E4}" type="pres">
      <dgm:prSet presAssocID="{C2D99E89-D5D4-47CB-9EA8-A83E198BD6F7}" presName="spaceBetweenRectangles" presStyleCnt="0"/>
      <dgm:spPr/>
    </dgm:pt>
    <dgm:pt modelId="{C87ABD9F-B15F-4CCC-B5D6-4CDC13871164}" type="pres">
      <dgm:prSet presAssocID="{C3D5837B-815C-403F-A155-6EA5D1531082}" presName="parentLin" presStyleCnt="0"/>
      <dgm:spPr/>
    </dgm:pt>
    <dgm:pt modelId="{9019862E-1B6E-410E-ACE4-030756A5C94A}" type="pres">
      <dgm:prSet presAssocID="{C3D5837B-815C-403F-A155-6EA5D1531082}" presName="parentLeftMargin" presStyleLbl="node1" presStyleIdx="0" presStyleCnt="2"/>
      <dgm:spPr/>
    </dgm:pt>
    <dgm:pt modelId="{158A0FBA-1B31-4F3B-A3D9-27F510AC3E46}" type="pres">
      <dgm:prSet presAssocID="{C3D5837B-815C-403F-A155-6EA5D15310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F2CA83-D17A-43B4-8F60-62BD38713795}" type="pres">
      <dgm:prSet presAssocID="{C3D5837B-815C-403F-A155-6EA5D1531082}" presName="negativeSpace" presStyleCnt="0"/>
      <dgm:spPr/>
    </dgm:pt>
    <dgm:pt modelId="{CD758E83-B4D4-4939-ACC3-B4D2B08EFBA9}" type="pres">
      <dgm:prSet presAssocID="{C3D5837B-815C-403F-A155-6EA5D153108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9144902-4074-4116-B81F-C2E54CE08E0E}" srcId="{6CF405FF-13EF-48B3-BDDF-28328A7CBC77}" destId="{193C7A71-9A6F-4A8F-83F7-3F24959C814D}" srcOrd="0" destOrd="0" parTransId="{619AE9D1-398A-40A5-9A61-0E40DF2E271B}" sibTransId="{06D03A1D-A317-4BC7-8BE4-BC25B94D6470}"/>
    <dgm:cxn modelId="{B7F8D005-DD65-424C-B44F-FB939F9A976B}" srcId="{4C92ED5E-9E06-42FE-9208-9DF99A9593E2}" destId="{82D25410-6729-4FC7-9DC8-FBCA8DE7C0EF}" srcOrd="0" destOrd="0" parTransId="{BEB0CCF3-F440-4211-BBEA-8B06669F773F}" sibTransId="{C2D99E89-D5D4-47CB-9EA8-A83E198BD6F7}"/>
    <dgm:cxn modelId="{5E108708-7A10-44A9-BA6F-A3AA0C171845}" type="presOf" srcId="{02981084-2570-4DB3-853C-5A5A384EF573}" destId="{CD758E83-B4D4-4939-ACC3-B4D2B08EFBA9}" srcOrd="0" destOrd="1" presId="urn:microsoft.com/office/officeart/2005/8/layout/list1"/>
    <dgm:cxn modelId="{916CAB1B-48C6-4242-8B3C-0B2F1B67DA9B}" type="presOf" srcId="{6CF405FF-13EF-48B3-BDDF-28328A7CBC77}" destId="{CD758E83-B4D4-4939-ACC3-B4D2B08EFBA9}" srcOrd="0" destOrd="5" presId="urn:microsoft.com/office/officeart/2005/8/layout/list1"/>
    <dgm:cxn modelId="{4EED5823-612B-4ED9-86DE-B02CF8E74BB3}" type="presOf" srcId="{82D25410-6729-4FC7-9DC8-FBCA8DE7C0EF}" destId="{ED2C075F-223E-4452-B7D7-F3E017552492}" srcOrd="0" destOrd="0" presId="urn:microsoft.com/office/officeart/2005/8/layout/list1"/>
    <dgm:cxn modelId="{521ED525-4A42-4FDB-B94C-18482B9431E2}" srcId="{A9294D66-A3CE-4594-B0A4-BD4BC761CF4A}" destId="{6CF405FF-13EF-48B3-BDDF-28328A7CBC77}" srcOrd="0" destOrd="0" parTransId="{9134E041-30D4-4244-9603-7C589A695009}" sibTransId="{1884A8C6-2E23-42F2-ACC1-C45378BDA229}"/>
    <dgm:cxn modelId="{85CBE32B-3E6B-40CD-A88B-D58F8F05244D}" srcId="{C3D5837B-815C-403F-A155-6EA5D1531082}" destId="{A9294D66-A3CE-4594-B0A4-BD4BC761CF4A}" srcOrd="1" destOrd="0" parTransId="{F1E804C5-C063-417E-9825-520735F77BD4}" sibTransId="{BBF188E6-9E7A-4D11-8F82-524B767032C1}"/>
    <dgm:cxn modelId="{13BCF12D-556A-4B1B-9EDA-F89D4D74A244}" type="presOf" srcId="{1B3A7831-03E5-4747-8844-EAFA4E0ED436}" destId="{CD758E83-B4D4-4939-ACC3-B4D2B08EFBA9}" srcOrd="0" destOrd="0" presId="urn:microsoft.com/office/officeart/2005/8/layout/list1"/>
    <dgm:cxn modelId="{BA207D32-EF4F-4798-8655-364833DDDF70}" type="presOf" srcId="{C3D5837B-815C-403F-A155-6EA5D1531082}" destId="{158A0FBA-1B31-4F3B-A3D9-27F510AC3E46}" srcOrd="1" destOrd="0" presId="urn:microsoft.com/office/officeart/2005/8/layout/list1"/>
    <dgm:cxn modelId="{A42EE93E-D517-43F1-A884-73861738029B}" type="presOf" srcId="{C3D5837B-815C-403F-A155-6EA5D1531082}" destId="{9019862E-1B6E-410E-ACE4-030756A5C94A}" srcOrd="0" destOrd="0" presId="urn:microsoft.com/office/officeart/2005/8/layout/list1"/>
    <dgm:cxn modelId="{1A3C5A5E-3480-43B7-8609-43A956AC8403}" type="presOf" srcId="{B44596D7-AB38-46ED-826F-D5CA47AB5CC3}" destId="{CD758E83-B4D4-4939-ACC3-B4D2B08EFBA9}" srcOrd="0" destOrd="2" presId="urn:microsoft.com/office/officeart/2005/8/layout/list1"/>
    <dgm:cxn modelId="{2CA60E46-86B7-40A9-90F7-2FC4F1492BA7}" srcId="{1B3A7831-03E5-4747-8844-EAFA4E0ED436}" destId="{B44596D7-AB38-46ED-826F-D5CA47AB5CC3}" srcOrd="1" destOrd="0" parTransId="{579AED48-2BDA-4AC8-9DF0-62C487E9FBD1}" sibTransId="{85472805-7EB4-498C-B5E3-3B23E460CF50}"/>
    <dgm:cxn modelId="{B1CBA351-7672-467E-AF5E-7E61E2ADE62A}" srcId="{1B3A7831-03E5-4747-8844-EAFA4E0ED436}" destId="{02981084-2570-4DB3-853C-5A5A384EF573}" srcOrd="0" destOrd="0" parTransId="{FD792109-AA89-4959-A503-24E0CDAC0675}" sibTransId="{E2A60759-DE6A-4EA9-B48D-ABC9A2C6060F}"/>
    <dgm:cxn modelId="{AC142891-ACEB-4C41-A792-CB5E9DB0AA66}" type="presOf" srcId="{193C7A71-9A6F-4A8F-83F7-3F24959C814D}" destId="{CD758E83-B4D4-4939-ACC3-B4D2B08EFBA9}" srcOrd="0" destOrd="6" presId="urn:microsoft.com/office/officeart/2005/8/layout/list1"/>
    <dgm:cxn modelId="{97BF9D9E-5ADE-47AF-AE55-F8DA41B3C5B9}" type="presOf" srcId="{82D25410-6729-4FC7-9DC8-FBCA8DE7C0EF}" destId="{B5C37B65-63C3-4B9A-ADBE-DE1D31B56B91}" srcOrd="1" destOrd="0" presId="urn:microsoft.com/office/officeart/2005/8/layout/list1"/>
    <dgm:cxn modelId="{AC567A9F-DCF5-4A9F-89AD-DAB84FD3AFD2}" type="presOf" srcId="{4C92ED5E-9E06-42FE-9208-9DF99A9593E2}" destId="{306B3C25-C914-4761-A09D-54FAC151A5D5}" srcOrd="0" destOrd="0" presId="urn:microsoft.com/office/officeart/2005/8/layout/list1"/>
    <dgm:cxn modelId="{DD26B4A5-239F-49BD-83FD-A9E4BA53654F}" srcId="{B44596D7-AB38-46ED-826F-D5CA47AB5CC3}" destId="{DB521C5F-23CE-4CC6-9D90-6ABB4E5B6890}" srcOrd="0" destOrd="0" parTransId="{981D60B2-A14D-48D7-AE39-D0BF9CDD28A8}" sibTransId="{4242C06C-E419-43AA-82AA-52A355B4764E}"/>
    <dgm:cxn modelId="{13D80AAC-A263-4770-960F-561BB3099771}" type="presOf" srcId="{A9294D66-A3CE-4594-B0A4-BD4BC761CF4A}" destId="{CD758E83-B4D4-4939-ACC3-B4D2B08EFBA9}" srcOrd="0" destOrd="4" presId="urn:microsoft.com/office/officeart/2005/8/layout/list1"/>
    <dgm:cxn modelId="{82E379B7-1BDD-4850-9367-7FD9EB2B9E13}" srcId="{4C92ED5E-9E06-42FE-9208-9DF99A9593E2}" destId="{C3D5837B-815C-403F-A155-6EA5D1531082}" srcOrd="1" destOrd="0" parTransId="{D1F5A0DC-996B-46D6-9185-9965556FA771}" sibTransId="{67D94934-FC9D-49BF-9A1F-4A1503704DE4}"/>
    <dgm:cxn modelId="{2A6A8DD3-0CFD-4890-A35A-A984384ECC67}" srcId="{C3D5837B-815C-403F-A155-6EA5D1531082}" destId="{1B3A7831-03E5-4747-8844-EAFA4E0ED436}" srcOrd="0" destOrd="0" parTransId="{8035096B-6D7A-4063-8C84-0C4B6538E679}" sibTransId="{908F70FB-83FF-4D39-9BEA-CA5C5CA1DA9D}"/>
    <dgm:cxn modelId="{6E7667E0-026D-4D62-94DD-9ED6B8ACEF0B}" type="presOf" srcId="{DB521C5F-23CE-4CC6-9D90-6ABB4E5B6890}" destId="{CD758E83-B4D4-4939-ACC3-B4D2B08EFBA9}" srcOrd="0" destOrd="3" presId="urn:microsoft.com/office/officeart/2005/8/layout/list1"/>
    <dgm:cxn modelId="{128B8334-29A9-4158-8F5E-13EBDE8B6808}" type="presParOf" srcId="{306B3C25-C914-4761-A09D-54FAC151A5D5}" destId="{2F2B91A7-DD87-46DE-8AE6-E7271559769C}" srcOrd="0" destOrd="0" presId="urn:microsoft.com/office/officeart/2005/8/layout/list1"/>
    <dgm:cxn modelId="{65546459-A6C1-4D0C-BEAF-13A60A1630E8}" type="presParOf" srcId="{2F2B91A7-DD87-46DE-8AE6-E7271559769C}" destId="{ED2C075F-223E-4452-B7D7-F3E017552492}" srcOrd="0" destOrd="0" presId="urn:microsoft.com/office/officeart/2005/8/layout/list1"/>
    <dgm:cxn modelId="{6F36151A-8A76-454C-A614-ED887135E279}" type="presParOf" srcId="{2F2B91A7-DD87-46DE-8AE6-E7271559769C}" destId="{B5C37B65-63C3-4B9A-ADBE-DE1D31B56B91}" srcOrd="1" destOrd="0" presId="urn:microsoft.com/office/officeart/2005/8/layout/list1"/>
    <dgm:cxn modelId="{D7A1F25D-F310-46CC-BE29-760D7CBE15E1}" type="presParOf" srcId="{306B3C25-C914-4761-A09D-54FAC151A5D5}" destId="{719A6BC0-FBF9-4897-A2FC-FBCE1ECAB048}" srcOrd="1" destOrd="0" presId="urn:microsoft.com/office/officeart/2005/8/layout/list1"/>
    <dgm:cxn modelId="{B7AD6269-C166-48B5-B016-C9DE5AC6E1E9}" type="presParOf" srcId="{306B3C25-C914-4761-A09D-54FAC151A5D5}" destId="{14379EB5-193B-44DD-871C-B5A015EDC208}" srcOrd="2" destOrd="0" presId="urn:microsoft.com/office/officeart/2005/8/layout/list1"/>
    <dgm:cxn modelId="{559E2A93-A5E4-4805-894D-A45C9A12EFEE}" type="presParOf" srcId="{306B3C25-C914-4761-A09D-54FAC151A5D5}" destId="{E9ECB831-B1C1-4B70-BA58-DBF93AD256E4}" srcOrd="3" destOrd="0" presId="urn:microsoft.com/office/officeart/2005/8/layout/list1"/>
    <dgm:cxn modelId="{7F17FA94-DCB5-4F35-8557-EC6FD5863C57}" type="presParOf" srcId="{306B3C25-C914-4761-A09D-54FAC151A5D5}" destId="{C87ABD9F-B15F-4CCC-B5D6-4CDC13871164}" srcOrd="4" destOrd="0" presId="urn:microsoft.com/office/officeart/2005/8/layout/list1"/>
    <dgm:cxn modelId="{BCCF3CC1-20CB-4006-A287-FC30BA804684}" type="presParOf" srcId="{C87ABD9F-B15F-4CCC-B5D6-4CDC13871164}" destId="{9019862E-1B6E-410E-ACE4-030756A5C94A}" srcOrd="0" destOrd="0" presId="urn:microsoft.com/office/officeart/2005/8/layout/list1"/>
    <dgm:cxn modelId="{68028570-A501-4916-A897-2860BD0C21DB}" type="presParOf" srcId="{C87ABD9F-B15F-4CCC-B5D6-4CDC13871164}" destId="{158A0FBA-1B31-4F3B-A3D9-27F510AC3E46}" srcOrd="1" destOrd="0" presId="urn:microsoft.com/office/officeart/2005/8/layout/list1"/>
    <dgm:cxn modelId="{8F758F75-2379-445D-B377-AF735048B3FB}" type="presParOf" srcId="{306B3C25-C914-4761-A09D-54FAC151A5D5}" destId="{E1F2CA83-D17A-43B4-8F60-62BD38713795}" srcOrd="5" destOrd="0" presId="urn:microsoft.com/office/officeart/2005/8/layout/list1"/>
    <dgm:cxn modelId="{00D8AF36-5C9B-428F-AD58-E429FBA3C563}" type="presParOf" srcId="{306B3C25-C914-4761-A09D-54FAC151A5D5}" destId="{CD758E83-B4D4-4939-ACC3-B4D2B08EFB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D2D8A45-3E51-4C44-845F-C0C3BAC1F4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DC31CC-FCB6-46C4-A084-F7E255A9C847}">
      <dgm:prSet/>
      <dgm:spPr/>
      <dgm:t>
        <a:bodyPr/>
        <a:lstStyle/>
        <a:p>
          <a:r>
            <a:rPr lang="nl-BE"/>
            <a:t>Unfit TML  (2- 3 months)</a:t>
          </a:r>
          <a:endParaRPr lang="en-US"/>
        </a:p>
      </dgm:t>
    </dgm:pt>
    <dgm:pt modelId="{EFD61D57-F139-4BF2-A318-B65FBB62BC8F}" type="parTrans" cxnId="{B99F85A2-3773-4898-B26F-B6B427D5C6D0}">
      <dgm:prSet/>
      <dgm:spPr/>
      <dgm:t>
        <a:bodyPr/>
        <a:lstStyle/>
        <a:p>
          <a:endParaRPr lang="en-US"/>
        </a:p>
      </dgm:t>
    </dgm:pt>
    <dgm:pt modelId="{4C195049-AC74-4393-A24D-BC2C3194AB20}" type="sibTrans" cxnId="{B99F85A2-3773-4898-B26F-B6B427D5C6D0}">
      <dgm:prSet/>
      <dgm:spPr/>
      <dgm:t>
        <a:bodyPr/>
        <a:lstStyle/>
        <a:p>
          <a:endParaRPr lang="en-US"/>
        </a:p>
      </dgm:t>
    </dgm:pt>
    <dgm:pt modelId="{75C7B894-B354-4CDD-82F8-37DB0CD69ABD}">
      <dgm:prSet/>
      <dgm:spPr/>
      <dgm:t>
        <a:bodyPr/>
        <a:lstStyle/>
        <a:p>
          <a:r>
            <a:rPr lang="nl-BE"/>
            <a:t>Collegial assessment in AeMC</a:t>
          </a:r>
          <a:endParaRPr lang="en-US"/>
        </a:p>
      </dgm:t>
    </dgm:pt>
    <dgm:pt modelId="{2BFC1102-BD81-4A00-BDD9-D7B27114B176}" type="parTrans" cxnId="{188A7A76-A7F0-4486-98F5-31451BF5B888}">
      <dgm:prSet/>
      <dgm:spPr/>
      <dgm:t>
        <a:bodyPr/>
        <a:lstStyle/>
        <a:p>
          <a:endParaRPr lang="en-US"/>
        </a:p>
      </dgm:t>
    </dgm:pt>
    <dgm:pt modelId="{31D919D5-7832-4945-9544-02898A939261}" type="sibTrans" cxnId="{188A7A76-A7F0-4486-98F5-31451BF5B888}">
      <dgm:prSet/>
      <dgm:spPr/>
      <dgm:t>
        <a:bodyPr/>
        <a:lstStyle/>
        <a:p>
          <a:endParaRPr lang="en-US"/>
        </a:p>
      </dgm:t>
    </dgm:pt>
    <dgm:pt modelId="{80F727B5-578F-4780-B36A-E97E21881879}">
      <dgm:prSet/>
      <dgm:spPr/>
      <dgm:t>
        <a:bodyPr/>
        <a:lstStyle/>
        <a:p>
          <a:r>
            <a:rPr lang="nl-BE"/>
            <a:t>Pulmonary CT + lung function test with DLCO</a:t>
          </a:r>
          <a:endParaRPr lang="en-US"/>
        </a:p>
      </dgm:t>
    </dgm:pt>
    <dgm:pt modelId="{66BF92F7-E21E-4319-9D61-51C66F20DB0F}" type="parTrans" cxnId="{A95641C7-AEDA-4DFF-9A19-D4C8F5D8519F}">
      <dgm:prSet/>
      <dgm:spPr/>
      <dgm:t>
        <a:bodyPr/>
        <a:lstStyle/>
        <a:p>
          <a:endParaRPr lang="en-US"/>
        </a:p>
      </dgm:t>
    </dgm:pt>
    <dgm:pt modelId="{C18E7B33-EC8C-48E1-9EAF-5DEA5F6EDE1C}" type="sibTrans" cxnId="{A95641C7-AEDA-4DFF-9A19-D4C8F5D8519F}">
      <dgm:prSet/>
      <dgm:spPr/>
      <dgm:t>
        <a:bodyPr/>
        <a:lstStyle/>
        <a:p>
          <a:endParaRPr lang="en-US"/>
        </a:p>
      </dgm:t>
    </dgm:pt>
    <dgm:pt modelId="{1CC6090E-59C7-410F-B836-F15DDBB31E9C}">
      <dgm:prSet/>
      <dgm:spPr/>
      <dgm:t>
        <a:bodyPr/>
        <a:lstStyle/>
        <a:p>
          <a:r>
            <a:rPr lang="nl-BE"/>
            <a:t>Screening for other lesions (heart, nervous system…)</a:t>
          </a:r>
          <a:endParaRPr lang="en-US"/>
        </a:p>
      </dgm:t>
    </dgm:pt>
    <dgm:pt modelId="{F2C233FC-2CF9-4AA7-8635-B35B14DE35A4}" type="parTrans" cxnId="{680D9C0E-ED4A-47FF-B4F6-13BB7AD4C64D}">
      <dgm:prSet/>
      <dgm:spPr/>
      <dgm:t>
        <a:bodyPr/>
        <a:lstStyle/>
        <a:p>
          <a:endParaRPr lang="en-US"/>
        </a:p>
      </dgm:t>
    </dgm:pt>
    <dgm:pt modelId="{1D4249E3-A325-4AC0-A259-1ABB1F722769}" type="sibTrans" cxnId="{680D9C0E-ED4A-47FF-B4F6-13BB7AD4C64D}">
      <dgm:prSet/>
      <dgm:spPr/>
      <dgm:t>
        <a:bodyPr/>
        <a:lstStyle/>
        <a:p>
          <a:endParaRPr lang="en-US"/>
        </a:p>
      </dgm:t>
    </dgm:pt>
    <dgm:pt modelId="{BB72B9F0-ABE5-4C86-BB44-49F86D2A3A2A}">
      <dgm:prSet/>
      <dgm:spPr/>
      <dgm:t>
        <a:bodyPr/>
        <a:lstStyle/>
        <a:p>
          <a:r>
            <a:rPr lang="nl-BE"/>
            <a:t>Functional exercise test (Treadmill test with SpO2 or Max O2 uptake or Alti Trainer)</a:t>
          </a:r>
          <a:endParaRPr lang="en-US"/>
        </a:p>
      </dgm:t>
    </dgm:pt>
    <dgm:pt modelId="{1AD25B03-FD8E-4D0E-9431-9556499EA3AB}" type="parTrans" cxnId="{B656AF37-32D1-4340-886F-31420FEBD4EC}">
      <dgm:prSet/>
      <dgm:spPr/>
      <dgm:t>
        <a:bodyPr/>
        <a:lstStyle/>
        <a:p>
          <a:endParaRPr lang="en-US"/>
        </a:p>
      </dgm:t>
    </dgm:pt>
    <dgm:pt modelId="{22D09FFB-39F5-4ED3-83A0-5E9F1D9DE306}" type="sibTrans" cxnId="{B656AF37-32D1-4340-886F-31420FEBD4EC}">
      <dgm:prSet/>
      <dgm:spPr/>
      <dgm:t>
        <a:bodyPr/>
        <a:lstStyle/>
        <a:p>
          <a:endParaRPr lang="en-US"/>
        </a:p>
      </dgm:t>
    </dgm:pt>
    <dgm:pt modelId="{A186BAB6-87EB-43E2-A90F-4A78FE034BE4}">
      <dgm:prSet/>
      <dgm:spPr/>
      <dgm:t>
        <a:bodyPr/>
        <a:lstStyle/>
        <a:p>
          <a:r>
            <a:rPr lang="nl-BE"/>
            <a:t>Case by case decision,  NCA,  Fit TML</a:t>
          </a:r>
          <a:endParaRPr lang="en-US"/>
        </a:p>
      </dgm:t>
    </dgm:pt>
    <dgm:pt modelId="{55CC8BAB-8114-4206-8226-7BA5439FDE16}" type="parTrans" cxnId="{2D3270A6-A8DF-4E28-8B3C-70CDE4CA0A89}">
      <dgm:prSet/>
      <dgm:spPr/>
      <dgm:t>
        <a:bodyPr/>
        <a:lstStyle/>
        <a:p>
          <a:endParaRPr lang="en-US"/>
        </a:p>
      </dgm:t>
    </dgm:pt>
    <dgm:pt modelId="{86221FC1-487D-46FC-89BF-3389453B2B43}" type="sibTrans" cxnId="{2D3270A6-A8DF-4E28-8B3C-70CDE4CA0A89}">
      <dgm:prSet/>
      <dgm:spPr/>
      <dgm:t>
        <a:bodyPr/>
        <a:lstStyle/>
        <a:p>
          <a:endParaRPr lang="en-US"/>
        </a:p>
      </dgm:t>
    </dgm:pt>
    <dgm:pt modelId="{C3B67BC8-A720-4241-AB41-31E1BC810852}" type="pres">
      <dgm:prSet presAssocID="{DD2D8A45-3E51-4C44-845F-C0C3BAC1F427}" presName="linear" presStyleCnt="0">
        <dgm:presLayoutVars>
          <dgm:animLvl val="lvl"/>
          <dgm:resizeHandles val="exact"/>
        </dgm:presLayoutVars>
      </dgm:prSet>
      <dgm:spPr/>
    </dgm:pt>
    <dgm:pt modelId="{3F5FB091-A330-4599-8779-670C69C5045D}" type="pres">
      <dgm:prSet presAssocID="{70DC31CC-FCB6-46C4-A084-F7E255A9C84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A3E958D-8DF6-4DE2-9320-6E5863E3AC27}" type="pres">
      <dgm:prSet presAssocID="{4C195049-AC74-4393-A24D-BC2C3194AB20}" presName="spacer" presStyleCnt="0"/>
      <dgm:spPr/>
    </dgm:pt>
    <dgm:pt modelId="{37CC360E-3B63-4C63-A952-2F1E36A59928}" type="pres">
      <dgm:prSet presAssocID="{75C7B894-B354-4CDD-82F8-37DB0CD69A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6F932B6-7ECB-459F-BFD0-77FF4A3B33D7}" type="pres">
      <dgm:prSet presAssocID="{31D919D5-7832-4945-9544-02898A939261}" presName="spacer" presStyleCnt="0"/>
      <dgm:spPr/>
    </dgm:pt>
    <dgm:pt modelId="{6DBB5B4F-5C25-4840-8E4E-5544D4B2FD78}" type="pres">
      <dgm:prSet presAssocID="{80F727B5-578F-4780-B36A-E97E2188187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6588E0B-BBA3-4B22-AE9A-C5959CCDA529}" type="pres">
      <dgm:prSet presAssocID="{C18E7B33-EC8C-48E1-9EAF-5DEA5F6EDE1C}" presName="spacer" presStyleCnt="0"/>
      <dgm:spPr/>
    </dgm:pt>
    <dgm:pt modelId="{3682BE87-4546-4158-BF25-55FDC04B41B4}" type="pres">
      <dgm:prSet presAssocID="{1CC6090E-59C7-410F-B836-F15DDBB31E9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474939-4A17-4A05-80D5-7EF7AEB69389}" type="pres">
      <dgm:prSet presAssocID="{1D4249E3-A325-4AC0-A259-1ABB1F722769}" presName="spacer" presStyleCnt="0"/>
      <dgm:spPr/>
    </dgm:pt>
    <dgm:pt modelId="{2BC1D433-58E0-4DFC-A065-F2C6316D898E}" type="pres">
      <dgm:prSet presAssocID="{BB72B9F0-ABE5-4C86-BB44-49F86D2A3A2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A5C7F71-4689-4357-AF82-2F8ABEC81987}" type="pres">
      <dgm:prSet presAssocID="{22D09FFB-39F5-4ED3-83A0-5E9F1D9DE306}" presName="spacer" presStyleCnt="0"/>
      <dgm:spPr/>
    </dgm:pt>
    <dgm:pt modelId="{D6A15AB4-C406-4912-8DA3-1C635D758D44}" type="pres">
      <dgm:prSet presAssocID="{A186BAB6-87EB-43E2-A90F-4A78FE034BE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80D9C0E-ED4A-47FF-B4F6-13BB7AD4C64D}" srcId="{DD2D8A45-3E51-4C44-845F-C0C3BAC1F427}" destId="{1CC6090E-59C7-410F-B836-F15DDBB31E9C}" srcOrd="3" destOrd="0" parTransId="{F2C233FC-2CF9-4AA7-8635-B35B14DE35A4}" sibTransId="{1D4249E3-A325-4AC0-A259-1ABB1F722769}"/>
    <dgm:cxn modelId="{026D6212-DD22-4D35-B23A-416555CCC6C7}" type="presOf" srcId="{BB72B9F0-ABE5-4C86-BB44-49F86D2A3A2A}" destId="{2BC1D433-58E0-4DFC-A065-F2C6316D898E}" srcOrd="0" destOrd="0" presId="urn:microsoft.com/office/officeart/2005/8/layout/vList2"/>
    <dgm:cxn modelId="{410B3028-0723-4110-AA2D-A8154079C747}" type="presOf" srcId="{1CC6090E-59C7-410F-B836-F15DDBB31E9C}" destId="{3682BE87-4546-4158-BF25-55FDC04B41B4}" srcOrd="0" destOrd="0" presId="urn:microsoft.com/office/officeart/2005/8/layout/vList2"/>
    <dgm:cxn modelId="{B656AF37-32D1-4340-886F-31420FEBD4EC}" srcId="{DD2D8A45-3E51-4C44-845F-C0C3BAC1F427}" destId="{BB72B9F0-ABE5-4C86-BB44-49F86D2A3A2A}" srcOrd="4" destOrd="0" parTransId="{1AD25B03-FD8E-4D0E-9431-9556499EA3AB}" sibTransId="{22D09FFB-39F5-4ED3-83A0-5E9F1D9DE306}"/>
    <dgm:cxn modelId="{D0A45975-F5ED-4A23-A2F2-C9F895F45D65}" type="presOf" srcId="{A186BAB6-87EB-43E2-A90F-4A78FE034BE4}" destId="{D6A15AB4-C406-4912-8DA3-1C635D758D44}" srcOrd="0" destOrd="0" presId="urn:microsoft.com/office/officeart/2005/8/layout/vList2"/>
    <dgm:cxn modelId="{188A7A76-A7F0-4486-98F5-31451BF5B888}" srcId="{DD2D8A45-3E51-4C44-845F-C0C3BAC1F427}" destId="{75C7B894-B354-4CDD-82F8-37DB0CD69ABD}" srcOrd="1" destOrd="0" parTransId="{2BFC1102-BD81-4A00-BDD9-D7B27114B176}" sibTransId="{31D919D5-7832-4945-9544-02898A939261}"/>
    <dgm:cxn modelId="{5994DD89-BC08-4E07-9251-36FC02FA0E71}" type="presOf" srcId="{80F727B5-578F-4780-B36A-E97E21881879}" destId="{6DBB5B4F-5C25-4840-8E4E-5544D4B2FD78}" srcOrd="0" destOrd="0" presId="urn:microsoft.com/office/officeart/2005/8/layout/vList2"/>
    <dgm:cxn modelId="{791932A2-288C-41E8-921A-10E45DF7EE2E}" type="presOf" srcId="{70DC31CC-FCB6-46C4-A084-F7E255A9C847}" destId="{3F5FB091-A330-4599-8779-670C69C5045D}" srcOrd="0" destOrd="0" presId="urn:microsoft.com/office/officeart/2005/8/layout/vList2"/>
    <dgm:cxn modelId="{B99F85A2-3773-4898-B26F-B6B427D5C6D0}" srcId="{DD2D8A45-3E51-4C44-845F-C0C3BAC1F427}" destId="{70DC31CC-FCB6-46C4-A084-F7E255A9C847}" srcOrd="0" destOrd="0" parTransId="{EFD61D57-F139-4BF2-A318-B65FBB62BC8F}" sibTransId="{4C195049-AC74-4393-A24D-BC2C3194AB20}"/>
    <dgm:cxn modelId="{2D3270A6-A8DF-4E28-8B3C-70CDE4CA0A89}" srcId="{DD2D8A45-3E51-4C44-845F-C0C3BAC1F427}" destId="{A186BAB6-87EB-43E2-A90F-4A78FE034BE4}" srcOrd="5" destOrd="0" parTransId="{55CC8BAB-8114-4206-8226-7BA5439FDE16}" sibTransId="{86221FC1-487D-46FC-89BF-3389453B2B43}"/>
    <dgm:cxn modelId="{E839FBB2-753C-4C08-896E-5F8A813E7A6F}" type="presOf" srcId="{75C7B894-B354-4CDD-82F8-37DB0CD69ABD}" destId="{37CC360E-3B63-4C63-A952-2F1E36A59928}" srcOrd="0" destOrd="0" presId="urn:microsoft.com/office/officeart/2005/8/layout/vList2"/>
    <dgm:cxn modelId="{A95641C7-AEDA-4DFF-9A19-D4C8F5D8519F}" srcId="{DD2D8A45-3E51-4C44-845F-C0C3BAC1F427}" destId="{80F727B5-578F-4780-B36A-E97E21881879}" srcOrd="2" destOrd="0" parTransId="{66BF92F7-E21E-4319-9D61-51C66F20DB0F}" sibTransId="{C18E7B33-EC8C-48E1-9EAF-5DEA5F6EDE1C}"/>
    <dgm:cxn modelId="{DC66F5E5-69E8-482D-B340-AB32DBCA78BE}" type="presOf" srcId="{DD2D8A45-3E51-4C44-845F-C0C3BAC1F427}" destId="{C3B67BC8-A720-4241-AB41-31E1BC810852}" srcOrd="0" destOrd="0" presId="urn:microsoft.com/office/officeart/2005/8/layout/vList2"/>
    <dgm:cxn modelId="{EACBB56D-66AE-489B-A7F8-38E6CFC5D42E}" type="presParOf" srcId="{C3B67BC8-A720-4241-AB41-31E1BC810852}" destId="{3F5FB091-A330-4599-8779-670C69C5045D}" srcOrd="0" destOrd="0" presId="urn:microsoft.com/office/officeart/2005/8/layout/vList2"/>
    <dgm:cxn modelId="{7E6675F8-B23C-4864-87FB-C5380521BC1E}" type="presParOf" srcId="{C3B67BC8-A720-4241-AB41-31E1BC810852}" destId="{FA3E958D-8DF6-4DE2-9320-6E5863E3AC27}" srcOrd="1" destOrd="0" presId="urn:microsoft.com/office/officeart/2005/8/layout/vList2"/>
    <dgm:cxn modelId="{0882DFB0-DBCB-407B-93CF-6E86053DA151}" type="presParOf" srcId="{C3B67BC8-A720-4241-AB41-31E1BC810852}" destId="{37CC360E-3B63-4C63-A952-2F1E36A59928}" srcOrd="2" destOrd="0" presId="urn:microsoft.com/office/officeart/2005/8/layout/vList2"/>
    <dgm:cxn modelId="{0C04C14C-B919-4A18-BF20-CC47E935F39B}" type="presParOf" srcId="{C3B67BC8-A720-4241-AB41-31E1BC810852}" destId="{D6F932B6-7ECB-459F-BFD0-77FF4A3B33D7}" srcOrd="3" destOrd="0" presId="urn:microsoft.com/office/officeart/2005/8/layout/vList2"/>
    <dgm:cxn modelId="{06DECDF6-C774-40BE-8293-1F240168C87C}" type="presParOf" srcId="{C3B67BC8-A720-4241-AB41-31E1BC810852}" destId="{6DBB5B4F-5C25-4840-8E4E-5544D4B2FD78}" srcOrd="4" destOrd="0" presId="urn:microsoft.com/office/officeart/2005/8/layout/vList2"/>
    <dgm:cxn modelId="{63EC5B1D-02E3-4EC6-AEA9-76AD8C2CE1C5}" type="presParOf" srcId="{C3B67BC8-A720-4241-AB41-31E1BC810852}" destId="{86588E0B-BBA3-4B22-AE9A-C5959CCDA529}" srcOrd="5" destOrd="0" presId="urn:microsoft.com/office/officeart/2005/8/layout/vList2"/>
    <dgm:cxn modelId="{F3A5E701-418B-415F-8951-96E5B70DC3C6}" type="presParOf" srcId="{C3B67BC8-A720-4241-AB41-31E1BC810852}" destId="{3682BE87-4546-4158-BF25-55FDC04B41B4}" srcOrd="6" destOrd="0" presId="urn:microsoft.com/office/officeart/2005/8/layout/vList2"/>
    <dgm:cxn modelId="{0AED5A7B-2C62-45D2-834B-831A46FD6F6A}" type="presParOf" srcId="{C3B67BC8-A720-4241-AB41-31E1BC810852}" destId="{93474939-4A17-4A05-80D5-7EF7AEB69389}" srcOrd="7" destOrd="0" presId="urn:microsoft.com/office/officeart/2005/8/layout/vList2"/>
    <dgm:cxn modelId="{B1AD8DF0-B405-4C9C-ADDB-FFC2729B9830}" type="presParOf" srcId="{C3B67BC8-A720-4241-AB41-31E1BC810852}" destId="{2BC1D433-58E0-4DFC-A065-F2C6316D898E}" srcOrd="8" destOrd="0" presId="urn:microsoft.com/office/officeart/2005/8/layout/vList2"/>
    <dgm:cxn modelId="{B93CD90B-708C-4DCC-B581-DBB5D064A248}" type="presParOf" srcId="{C3B67BC8-A720-4241-AB41-31E1BC810852}" destId="{0A5C7F71-4689-4357-AF82-2F8ABEC81987}" srcOrd="9" destOrd="0" presId="urn:microsoft.com/office/officeart/2005/8/layout/vList2"/>
    <dgm:cxn modelId="{9F46AC7E-3F64-4E9F-B316-994F5FB52193}" type="presParOf" srcId="{C3B67BC8-A720-4241-AB41-31E1BC810852}" destId="{D6A15AB4-C406-4912-8DA3-1C635D758D4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2CCF2D-180D-48BC-973D-ED37D28A2A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4B59AA-D2D8-44D5-AAA4-4F1B5831FD32}">
      <dgm:prSet/>
      <dgm:spPr/>
      <dgm:t>
        <a:bodyPr/>
        <a:lstStyle/>
        <a:p>
          <a:r>
            <a:rPr lang="nl-BE" dirty="0"/>
            <a:t>PCR + / RTA +    UNFIT</a:t>
          </a:r>
          <a:endParaRPr lang="en-US" dirty="0"/>
        </a:p>
      </dgm:t>
    </dgm:pt>
    <dgm:pt modelId="{D29C28BA-AEAC-4437-98C2-42255F5FE96A}" type="parTrans" cxnId="{9B88FB53-6287-4605-93B9-0FA66012AFB3}">
      <dgm:prSet/>
      <dgm:spPr/>
      <dgm:t>
        <a:bodyPr/>
        <a:lstStyle/>
        <a:p>
          <a:endParaRPr lang="en-US"/>
        </a:p>
      </dgm:t>
    </dgm:pt>
    <dgm:pt modelId="{B92DDBBD-EFEE-4E04-B592-1DC186F8CFC0}" type="sibTrans" cxnId="{9B88FB53-6287-4605-93B9-0FA66012AFB3}">
      <dgm:prSet/>
      <dgm:spPr/>
      <dgm:t>
        <a:bodyPr/>
        <a:lstStyle/>
        <a:p>
          <a:endParaRPr lang="en-US"/>
        </a:p>
      </dgm:t>
    </dgm:pt>
    <dgm:pt modelId="{8F26E875-B5AC-45D9-8484-65E3E47FD0B9}">
      <dgm:prSet/>
      <dgm:spPr/>
      <dgm:t>
        <a:bodyPr/>
        <a:lstStyle/>
        <a:p>
          <a:r>
            <a:rPr lang="nl-BE" dirty="0"/>
            <a:t>PCR – / RTA - </a:t>
          </a:r>
          <a:endParaRPr lang="en-US" dirty="0"/>
        </a:p>
      </dgm:t>
    </dgm:pt>
    <dgm:pt modelId="{9D301F94-0482-43AD-A40F-FBD772436C16}" type="parTrans" cxnId="{BAD458EE-AF31-4E69-A267-7A4912346EE4}">
      <dgm:prSet/>
      <dgm:spPr/>
      <dgm:t>
        <a:bodyPr/>
        <a:lstStyle/>
        <a:p>
          <a:endParaRPr lang="en-US"/>
        </a:p>
      </dgm:t>
    </dgm:pt>
    <dgm:pt modelId="{667122D6-360B-4C9C-A357-B9E1C036672F}" type="sibTrans" cxnId="{BAD458EE-AF31-4E69-A267-7A4912346EE4}">
      <dgm:prSet/>
      <dgm:spPr/>
      <dgm:t>
        <a:bodyPr/>
        <a:lstStyle/>
        <a:p>
          <a:endParaRPr lang="en-US"/>
        </a:p>
      </dgm:t>
    </dgm:pt>
    <dgm:pt modelId="{57EA031C-4869-4D71-9AB3-2FF69644E7D1}">
      <dgm:prSet/>
      <dgm:spPr/>
      <dgm:t>
        <a:bodyPr/>
        <a:lstStyle/>
        <a:p>
          <a:r>
            <a:rPr lang="nl-BE"/>
            <a:t>Delay &lt;D14 of the onset OR &lt;D7 end of sympt		</a:t>
          </a:r>
          <a:endParaRPr lang="en-US"/>
        </a:p>
      </dgm:t>
    </dgm:pt>
    <dgm:pt modelId="{8840EF54-09BE-4B2B-BC91-44EE3D7B4E6E}" type="parTrans" cxnId="{D14CCF20-F1E0-4C9E-92CF-6A0F721E2F0E}">
      <dgm:prSet/>
      <dgm:spPr/>
      <dgm:t>
        <a:bodyPr/>
        <a:lstStyle/>
        <a:p>
          <a:endParaRPr lang="en-US"/>
        </a:p>
      </dgm:t>
    </dgm:pt>
    <dgm:pt modelId="{9B330825-1E4E-4667-93A6-01C3279C20DF}" type="sibTrans" cxnId="{D14CCF20-F1E0-4C9E-92CF-6A0F721E2F0E}">
      <dgm:prSet/>
      <dgm:spPr/>
      <dgm:t>
        <a:bodyPr/>
        <a:lstStyle/>
        <a:p>
          <a:endParaRPr lang="en-US"/>
        </a:p>
      </dgm:t>
    </dgm:pt>
    <dgm:pt modelId="{8C07C472-9296-4609-89B7-D6159F2B02C0}">
      <dgm:prSet/>
      <dgm:spPr/>
      <dgm:t>
        <a:bodyPr/>
        <a:lstStyle/>
        <a:p>
          <a:r>
            <a:rPr lang="nl-BE"/>
            <a:t>UNFIT</a:t>
          </a:r>
          <a:endParaRPr lang="en-US"/>
        </a:p>
      </dgm:t>
    </dgm:pt>
    <dgm:pt modelId="{2F238D38-1649-4902-9550-7DA5F3447563}" type="parTrans" cxnId="{3E628CD3-9774-4D7A-BF0B-0332AF8C16A9}">
      <dgm:prSet/>
      <dgm:spPr/>
      <dgm:t>
        <a:bodyPr/>
        <a:lstStyle/>
        <a:p>
          <a:endParaRPr lang="en-US"/>
        </a:p>
      </dgm:t>
    </dgm:pt>
    <dgm:pt modelId="{D23729C9-0E46-43F6-902D-6E8A290CC13F}" type="sibTrans" cxnId="{3E628CD3-9774-4D7A-BF0B-0332AF8C16A9}">
      <dgm:prSet/>
      <dgm:spPr/>
      <dgm:t>
        <a:bodyPr/>
        <a:lstStyle/>
        <a:p>
          <a:endParaRPr lang="en-US"/>
        </a:p>
      </dgm:t>
    </dgm:pt>
    <dgm:pt modelId="{89DD4B42-9120-485B-9E6A-9479F6443AF2}">
      <dgm:prSet/>
      <dgm:spPr/>
      <dgm:t>
        <a:bodyPr/>
        <a:lstStyle/>
        <a:p>
          <a:r>
            <a:rPr lang="nl-BE"/>
            <a:t>Delay &gt;D14 of the onset AND &gt;D7 end of sympt </a:t>
          </a:r>
          <a:endParaRPr lang="en-US"/>
        </a:p>
      </dgm:t>
    </dgm:pt>
    <dgm:pt modelId="{BAB73BA6-762D-48EB-8D3A-CF8CED55497A}" type="parTrans" cxnId="{9B600512-11B9-4E88-A1B6-54260DBC0456}">
      <dgm:prSet/>
      <dgm:spPr/>
      <dgm:t>
        <a:bodyPr/>
        <a:lstStyle/>
        <a:p>
          <a:endParaRPr lang="en-US"/>
        </a:p>
      </dgm:t>
    </dgm:pt>
    <dgm:pt modelId="{206530E6-A261-433C-99D4-594044C963E6}" type="sibTrans" cxnId="{9B600512-11B9-4E88-A1B6-54260DBC0456}">
      <dgm:prSet/>
      <dgm:spPr/>
      <dgm:t>
        <a:bodyPr/>
        <a:lstStyle/>
        <a:p>
          <a:endParaRPr lang="en-US"/>
        </a:p>
      </dgm:t>
    </dgm:pt>
    <dgm:pt modelId="{27AEA5FD-3B87-40CB-B5BA-3A726BBD6BD6}">
      <dgm:prSet/>
      <dgm:spPr/>
      <dgm:t>
        <a:bodyPr/>
        <a:lstStyle/>
        <a:p>
          <a:r>
            <a:rPr lang="nl-BE"/>
            <a:t>Assessement by AME</a:t>
          </a:r>
          <a:endParaRPr lang="en-US"/>
        </a:p>
      </dgm:t>
    </dgm:pt>
    <dgm:pt modelId="{34CB8888-B480-449C-A268-FCB68D0B4CD0}" type="parTrans" cxnId="{61D61A10-9701-43F4-904E-441264D6946D}">
      <dgm:prSet/>
      <dgm:spPr/>
      <dgm:t>
        <a:bodyPr/>
        <a:lstStyle/>
        <a:p>
          <a:endParaRPr lang="en-US"/>
        </a:p>
      </dgm:t>
    </dgm:pt>
    <dgm:pt modelId="{14C187E7-6D60-4D85-8FB2-A42D67FFE99E}" type="sibTrans" cxnId="{61D61A10-9701-43F4-904E-441264D6946D}">
      <dgm:prSet/>
      <dgm:spPr/>
      <dgm:t>
        <a:bodyPr/>
        <a:lstStyle/>
        <a:p>
          <a:endParaRPr lang="en-US"/>
        </a:p>
      </dgm:t>
    </dgm:pt>
    <dgm:pt modelId="{84816B20-0C63-4F7D-BFD7-919E9CF988F8}" type="pres">
      <dgm:prSet presAssocID="{352CCF2D-180D-48BC-973D-ED37D28A2A3C}" presName="linear" presStyleCnt="0">
        <dgm:presLayoutVars>
          <dgm:animLvl val="lvl"/>
          <dgm:resizeHandles val="exact"/>
        </dgm:presLayoutVars>
      </dgm:prSet>
      <dgm:spPr/>
    </dgm:pt>
    <dgm:pt modelId="{F5845DA1-8AC9-4F49-9F9B-32FC0A4F0A40}" type="pres">
      <dgm:prSet presAssocID="{294B59AA-D2D8-44D5-AAA4-4F1B5831FD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22B593-2948-4E18-93A2-0249D02DBD76}" type="pres">
      <dgm:prSet presAssocID="{B92DDBBD-EFEE-4E04-B592-1DC186F8CFC0}" presName="spacer" presStyleCnt="0"/>
      <dgm:spPr/>
    </dgm:pt>
    <dgm:pt modelId="{77B7DC25-72C0-452E-AED7-09E5C3A14A40}" type="pres">
      <dgm:prSet presAssocID="{8F26E875-B5AC-45D9-8484-65E3E47FD0B9}" presName="parentText" presStyleLbl="node1" presStyleIdx="1" presStyleCnt="2" custLinFactNeighborX="-498" custLinFactNeighborY="-323">
        <dgm:presLayoutVars>
          <dgm:chMax val="0"/>
          <dgm:bulletEnabled val="1"/>
        </dgm:presLayoutVars>
      </dgm:prSet>
      <dgm:spPr/>
    </dgm:pt>
    <dgm:pt modelId="{C68E9FAC-F99E-458C-A591-9A2A903A21F8}" type="pres">
      <dgm:prSet presAssocID="{8F26E875-B5AC-45D9-8484-65E3E47FD0B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79A005-A6CF-4457-BBE1-FD26E549C876}" type="presOf" srcId="{89DD4B42-9120-485B-9E6A-9479F6443AF2}" destId="{C68E9FAC-F99E-458C-A591-9A2A903A21F8}" srcOrd="0" destOrd="2" presId="urn:microsoft.com/office/officeart/2005/8/layout/vList2"/>
    <dgm:cxn modelId="{61D61A10-9701-43F4-904E-441264D6946D}" srcId="{89DD4B42-9120-485B-9E6A-9479F6443AF2}" destId="{27AEA5FD-3B87-40CB-B5BA-3A726BBD6BD6}" srcOrd="0" destOrd="0" parTransId="{34CB8888-B480-449C-A268-FCB68D0B4CD0}" sibTransId="{14C187E7-6D60-4D85-8FB2-A42D67FFE99E}"/>
    <dgm:cxn modelId="{9B600512-11B9-4E88-A1B6-54260DBC0456}" srcId="{8F26E875-B5AC-45D9-8484-65E3E47FD0B9}" destId="{89DD4B42-9120-485B-9E6A-9479F6443AF2}" srcOrd="1" destOrd="0" parTransId="{BAB73BA6-762D-48EB-8D3A-CF8CED55497A}" sibTransId="{206530E6-A261-433C-99D4-594044C963E6}"/>
    <dgm:cxn modelId="{24210818-0493-4F81-810E-D5388426A415}" type="presOf" srcId="{8C07C472-9296-4609-89B7-D6159F2B02C0}" destId="{C68E9FAC-F99E-458C-A591-9A2A903A21F8}" srcOrd="0" destOrd="1" presId="urn:microsoft.com/office/officeart/2005/8/layout/vList2"/>
    <dgm:cxn modelId="{D14CCF20-F1E0-4C9E-92CF-6A0F721E2F0E}" srcId="{8F26E875-B5AC-45D9-8484-65E3E47FD0B9}" destId="{57EA031C-4869-4D71-9AB3-2FF69644E7D1}" srcOrd="0" destOrd="0" parTransId="{8840EF54-09BE-4B2B-BC91-44EE3D7B4E6E}" sibTransId="{9B330825-1E4E-4667-93A6-01C3279C20DF}"/>
    <dgm:cxn modelId="{420D492E-19EF-46B0-85FD-7BCA68C17C83}" type="presOf" srcId="{352CCF2D-180D-48BC-973D-ED37D28A2A3C}" destId="{84816B20-0C63-4F7D-BFD7-919E9CF988F8}" srcOrd="0" destOrd="0" presId="urn:microsoft.com/office/officeart/2005/8/layout/vList2"/>
    <dgm:cxn modelId="{9B88FB53-6287-4605-93B9-0FA66012AFB3}" srcId="{352CCF2D-180D-48BC-973D-ED37D28A2A3C}" destId="{294B59AA-D2D8-44D5-AAA4-4F1B5831FD32}" srcOrd="0" destOrd="0" parTransId="{D29C28BA-AEAC-4437-98C2-42255F5FE96A}" sibTransId="{B92DDBBD-EFEE-4E04-B592-1DC186F8CFC0}"/>
    <dgm:cxn modelId="{14E2EE8C-BD8D-4803-85CC-B1C34F37366A}" type="presOf" srcId="{8F26E875-B5AC-45D9-8484-65E3E47FD0B9}" destId="{77B7DC25-72C0-452E-AED7-09E5C3A14A40}" srcOrd="0" destOrd="0" presId="urn:microsoft.com/office/officeart/2005/8/layout/vList2"/>
    <dgm:cxn modelId="{5608FF90-8B62-47F8-9169-611CA2CBD0FA}" type="presOf" srcId="{27AEA5FD-3B87-40CB-B5BA-3A726BBD6BD6}" destId="{C68E9FAC-F99E-458C-A591-9A2A903A21F8}" srcOrd="0" destOrd="3" presId="urn:microsoft.com/office/officeart/2005/8/layout/vList2"/>
    <dgm:cxn modelId="{A46E52AA-F32B-42E0-B169-4FF6386655A8}" type="presOf" srcId="{294B59AA-D2D8-44D5-AAA4-4F1B5831FD32}" destId="{F5845DA1-8AC9-4F49-9F9B-32FC0A4F0A40}" srcOrd="0" destOrd="0" presId="urn:microsoft.com/office/officeart/2005/8/layout/vList2"/>
    <dgm:cxn modelId="{3E628CD3-9774-4D7A-BF0B-0332AF8C16A9}" srcId="{57EA031C-4869-4D71-9AB3-2FF69644E7D1}" destId="{8C07C472-9296-4609-89B7-D6159F2B02C0}" srcOrd="0" destOrd="0" parTransId="{2F238D38-1649-4902-9550-7DA5F3447563}" sibTransId="{D23729C9-0E46-43F6-902D-6E8A290CC13F}"/>
    <dgm:cxn modelId="{9CB523DE-F8CC-43AA-A1F5-16E403C9A5CA}" type="presOf" srcId="{57EA031C-4869-4D71-9AB3-2FF69644E7D1}" destId="{C68E9FAC-F99E-458C-A591-9A2A903A21F8}" srcOrd="0" destOrd="0" presId="urn:microsoft.com/office/officeart/2005/8/layout/vList2"/>
    <dgm:cxn modelId="{BAD458EE-AF31-4E69-A267-7A4912346EE4}" srcId="{352CCF2D-180D-48BC-973D-ED37D28A2A3C}" destId="{8F26E875-B5AC-45D9-8484-65E3E47FD0B9}" srcOrd="1" destOrd="0" parTransId="{9D301F94-0482-43AD-A40F-FBD772436C16}" sibTransId="{667122D6-360B-4C9C-A357-B9E1C036672F}"/>
    <dgm:cxn modelId="{B772A400-BC12-4887-A4F0-E7EB02664BD0}" type="presParOf" srcId="{84816B20-0C63-4F7D-BFD7-919E9CF988F8}" destId="{F5845DA1-8AC9-4F49-9F9B-32FC0A4F0A40}" srcOrd="0" destOrd="0" presId="urn:microsoft.com/office/officeart/2005/8/layout/vList2"/>
    <dgm:cxn modelId="{F2DBFB9F-0962-4E8F-985C-95399C4954A2}" type="presParOf" srcId="{84816B20-0C63-4F7D-BFD7-919E9CF988F8}" destId="{0F22B593-2948-4E18-93A2-0249D02DBD76}" srcOrd="1" destOrd="0" presId="urn:microsoft.com/office/officeart/2005/8/layout/vList2"/>
    <dgm:cxn modelId="{65D00757-998F-4FE4-A65B-E5CEDED510CA}" type="presParOf" srcId="{84816B20-0C63-4F7D-BFD7-919E9CF988F8}" destId="{77B7DC25-72C0-452E-AED7-09E5C3A14A40}" srcOrd="2" destOrd="0" presId="urn:microsoft.com/office/officeart/2005/8/layout/vList2"/>
    <dgm:cxn modelId="{186C1DF7-EB7E-4B3A-9E1B-B943016D7543}" type="presParOf" srcId="{84816B20-0C63-4F7D-BFD7-919E9CF988F8}" destId="{C68E9FAC-F99E-458C-A591-9A2A903A21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B9C833-0DA2-4F63-978A-8959A2F1713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4BFE17-E686-4074-967D-14C07B6BD772}">
      <dgm:prSet/>
      <dgm:spPr/>
      <dgm:t>
        <a:bodyPr/>
        <a:lstStyle/>
        <a:p>
          <a:r>
            <a:rPr lang="nl-BE"/>
            <a:t>PCR – </a:t>
          </a:r>
          <a:endParaRPr lang="en-US"/>
        </a:p>
      </dgm:t>
    </dgm:pt>
    <dgm:pt modelId="{ADC9A8B8-5FE8-44E8-8F09-032AEA889A76}" type="parTrans" cxnId="{8019FC67-F04C-4F69-9F85-9362C85BD3E7}">
      <dgm:prSet/>
      <dgm:spPr/>
      <dgm:t>
        <a:bodyPr/>
        <a:lstStyle/>
        <a:p>
          <a:endParaRPr lang="en-US"/>
        </a:p>
      </dgm:t>
    </dgm:pt>
    <dgm:pt modelId="{0EBDD0B9-868A-462B-B3D3-0B9ED70040BA}" type="sibTrans" cxnId="{8019FC67-F04C-4F69-9F85-9362C85BD3E7}">
      <dgm:prSet/>
      <dgm:spPr/>
      <dgm:t>
        <a:bodyPr/>
        <a:lstStyle/>
        <a:p>
          <a:endParaRPr lang="en-US"/>
        </a:p>
      </dgm:t>
    </dgm:pt>
    <dgm:pt modelId="{8378ECA4-57B9-4D11-9F45-F2014D7F594E}">
      <dgm:prSet/>
      <dgm:spPr/>
      <dgm:t>
        <a:bodyPr/>
        <a:lstStyle/>
        <a:p>
          <a:r>
            <a:rPr lang="nl-BE"/>
            <a:t>Delay &lt;D14 of the onset OR &lt; D7 end of sympt		</a:t>
          </a:r>
          <a:endParaRPr lang="en-US"/>
        </a:p>
      </dgm:t>
    </dgm:pt>
    <dgm:pt modelId="{A0E28D3E-543E-4967-8B51-1800EFEAC2F0}" type="parTrans" cxnId="{1A9292D0-4C9B-47E9-8593-5A1F4802B010}">
      <dgm:prSet/>
      <dgm:spPr/>
      <dgm:t>
        <a:bodyPr/>
        <a:lstStyle/>
        <a:p>
          <a:endParaRPr lang="en-US"/>
        </a:p>
      </dgm:t>
    </dgm:pt>
    <dgm:pt modelId="{E6CBEC10-C388-4479-8189-DC079B35470E}" type="sibTrans" cxnId="{1A9292D0-4C9B-47E9-8593-5A1F4802B010}">
      <dgm:prSet/>
      <dgm:spPr/>
      <dgm:t>
        <a:bodyPr/>
        <a:lstStyle/>
        <a:p>
          <a:endParaRPr lang="en-US"/>
        </a:p>
      </dgm:t>
    </dgm:pt>
    <dgm:pt modelId="{B6DDD503-B039-4DD7-A341-A1847D1FDBC5}">
      <dgm:prSet/>
      <dgm:spPr/>
      <dgm:t>
        <a:bodyPr/>
        <a:lstStyle/>
        <a:p>
          <a:r>
            <a:rPr lang="nl-BE"/>
            <a:t>UNFIT</a:t>
          </a:r>
          <a:endParaRPr lang="en-US"/>
        </a:p>
      </dgm:t>
    </dgm:pt>
    <dgm:pt modelId="{EF8353A7-30D7-4287-9F20-A8DD1505F7D6}" type="parTrans" cxnId="{D9E05264-3EF8-4BDE-9006-FB82EDFB1F54}">
      <dgm:prSet/>
      <dgm:spPr/>
      <dgm:t>
        <a:bodyPr/>
        <a:lstStyle/>
        <a:p>
          <a:endParaRPr lang="en-US"/>
        </a:p>
      </dgm:t>
    </dgm:pt>
    <dgm:pt modelId="{4DB88E0A-AAD2-4B24-8016-579AF08D62C9}" type="sibTrans" cxnId="{D9E05264-3EF8-4BDE-9006-FB82EDFB1F54}">
      <dgm:prSet/>
      <dgm:spPr/>
      <dgm:t>
        <a:bodyPr/>
        <a:lstStyle/>
        <a:p>
          <a:endParaRPr lang="en-US"/>
        </a:p>
      </dgm:t>
    </dgm:pt>
    <dgm:pt modelId="{FBBF3999-A72D-46B4-AF6A-DA3674B2876F}">
      <dgm:prSet/>
      <dgm:spPr/>
      <dgm:t>
        <a:bodyPr/>
        <a:lstStyle/>
        <a:p>
          <a:r>
            <a:rPr lang="nl-BE"/>
            <a:t>Delay &gt;D14 of the onset AND &gt; D7 end of sympt </a:t>
          </a:r>
          <a:endParaRPr lang="en-US"/>
        </a:p>
      </dgm:t>
    </dgm:pt>
    <dgm:pt modelId="{0591FE47-1CDA-431A-AEE0-E1EFC6F21F18}" type="parTrans" cxnId="{A85FF9DF-AFE3-4411-8656-984DCBFE2492}">
      <dgm:prSet/>
      <dgm:spPr/>
      <dgm:t>
        <a:bodyPr/>
        <a:lstStyle/>
        <a:p>
          <a:endParaRPr lang="en-US"/>
        </a:p>
      </dgm:t>
    </dgm:pt>
    <dgm:pt modelId="{2EAEEE90-FA32-4985-ADE8-578FE52C949E}" type="sibTrans" cxnId="{A85FF9DF-AFE3-4411-8656-984DCBFE2492}">
      <dgm:prSet/>
      <dgm:spPr/>
      <dgm:t>
        <a:bodyPr/>
        <a:lstStyle/>
        <a:p>
          <a:endParaRPr lang="en-US"/>
        </a:p>
      </dgm:t>
    </dgm:pt>
    <dgm:pt modelId="{11C54999-205F-4488-8C47-F95749A7B8BB}">
      <dgm:prSet/>
      <dgm:spPr/>
      <dgm:t>
        <a:bodyPr/>
        <a:lstStyle/>
        <a:p>
          <a:r>
            <a:rPr lang="nl-BE"/>
            <a:t>Assessement by AME</a:t>
          </a:r>
          <a:endParaRPr lang="en-US"/>
        </a:p>
      </dgm:t>
    </dgm:pt>
    <dgm:pt modelId="{C09DEB37-DF9A-4152-B0E7-B22566CDADE5}" type="parTrans" cxnId="{E3B122DA-2F93-449F-84D3-F8761A298CC6}">
      <dgm:prSet/>
      <dgm:spPr/>
      <dgm:t>
        <a:bodyPr/>
        <a:lstStyle/>
        <a:p>
          <a:endParaRPr lang="en-US"/>
        </a:p>
      </dgm:t>
    </dgm:pt>
    <dgm:pt modelId="{6C728503-DCF3-4726-834B-360F9BB9FD1E}" type="sibTrans" cxnId="{E3B122DA-2F93-449F-84D3-F8761A298CC6}">
      <dgm:prSet/>
      <dgm:spPr/>
      <dgm:t>
        <a:bodyPr/>
        <a:lstStyle/>
        <a:p>
          <a:endParaRPr lang="en-US"/>
        </a:p>
      </dgm:t>
    </dgm:pt>
    <dgm:pt modelId="{53887C8B-2A52-4C8E-A70E-396A8B078B54}">
      <dgm:prSet/>
      <dgm:spPr/>
      <dgm:t>
        <a:bodyPr/>
        <a:lstStyle/>
        <a:p>
          <a:r>
            <a:rPr lang="nl-BE"/>
            <a:t>PCR + </a:t>
          </a:r>
          <a:endParaRPr lang="en-US"/>
        </a:p>
      </dgm:t>
    </dgm:pt>
    <dgm:pt modelId="{DF6FF9E2-EAD6-497C-AE58-9115C189B0C4}" type="parTrans" cxnId="{456328ED-4AFB-4079-BF3B-86876DF01512}">
      <dgm:prSet/>
      <dgm:spPr/>
      <dgm:t>
        <a:bodyPr/>
        <a:lstStyle/>
        <a:p>
          <a:endParaRPr lang="en-US"/>
        </a:p>
      </dgm:t>
    </dgm:pt>
    <dgm:pt modelId="{F1014F0D-D375-4B3C-9687-F6FEA5054D56}" type="sibTrans" cxnId="{456328ED-4AFB-4079-BF3B-86876DF01512}">
      <dgm:prSet/>
      <dgm:spPr/>
      <dgm:t>
        <a:bodyPr/>
        <a:lstStyle/>
        <a:p>
          <a:endParaRPr lang="en-US"/>
        </a:p>
      </dgm:t>
    </dgm:pt>
    <dgm:pt modelId="{B0045E47-04A8-432F-89D4-9538E1E622B2}">
      <dgm:prSet/>
      <dgm:spPr/>
      <dgm:t>
        <a:bodyPr/>
        <a:lstStyle/>
        <a:p>
          <a:r>
            <a:rPr lang="nl-BE"/>
            <a:t>Cycle threshold</a:t>
          </a:r>
          <a:endParaRPr lang="en-US"/>
        </a:p>
      </dgm:t>
    </dgm:pt>
    <dgm:pt modelId="{4856E79B-D2FA-40B9-BC73-DCBA85EE817D}" type="parTrans" cxnId="{736C2A39-B9AC-487D-88F3-26A98E3E76F0}">
      <dgm:prSet/>
      <dgm:spPr/>
      <dgm:t>
        <a:bodyPr/>
        <a:lstStyle/>
        <a:p>
          <a:endParaRPr lang="en-US"/>
        </a:p>
      </dgm:t>
    </dgm:pt>
    <dgm:pt modelId="{FDB91E9D-3582-49B1-B62E-7C1516E00328}" type="sibTrans" cxnId="{736C2A39-B9AC-487D-88F3-26A98E3E76F0}">
      <dgm:prSet/>
      <dgm:spPr/>
      <dgm:t>
        <a:bodyPr/>
        <a:lstStyle/>
        <a:p>
          <a:endParaRPr lang="en-US"/>
        </a:p>
      </dgm:t>
    </dgm:pt>
    <dgm:pt modelId="{A6CC4550-A49A-4A00-A0F0-B865EC8EF35B}">
      <dgm:prSet/>
      <dgm:spPr/>
      <dgm:t>
        <a:bodyPr/>
        <a:lstStyle/>
        <a:p>
          <a:r>
            <a:rPr lang="nl-BE"/>
            <a:t>&lt;30  unfit</a:t>
          </a:r>
          <a:endParaRPr lang="en-US"/>
        </a:p>
      </dgm:t>
    </dgm:pt>
    <dgm:pt modelId="{66DF066F-E998-492E-A7E7-D93DE9EBFD68}" type="parTrans" cxnId="{92CC355C-4FC5-4948-94DF-CD914D5528AE}">
      <dgm:prSet/>
      <dgm:spPr/>
      <dgm:t>
        <a:bodyPr/>
        <a:lstStyle/>
        <a:p>
          <a:endParaRPr lang="en-US"/>
        </a:p>
      </dgm:t>
    </dgm:pt>
    <dgm:pt modelId="{3A1A800E-1013-41F8-949B-4A95FE8CA9DB}" type="sibTrans" cxnId="{92CC355C-4FC5-4948-94DF-CD914D5528AE}">
      <dgm:prSet/>
      <dgm:spPr/>
      <dgm:t>
        <a:bodyPr/>
        <a:lstStyle/>
        <a:p>
          <a:endParaRPr lang="en-US"/>
        </a:p>
      </dgm:t>
    </dgm:pt>
    <dgm:pt modelId="{36E0F3F7-E2BB-4E5C-B51F-7934A559A73B}">
      <dgm:prSet/>
      <dgm:spPr/>
      <dgm:t>
        <a:bodyPr/>
        <a:lstStyle/>
        <a:p>
          <a:r>
            <a:rPr lang="nl-BE"/>
            <a:t>&gt;30   :    IgG -  : UNFIT         IgG + : FIT</a:t>
          </a:r>
          <a:endParaRPr lang="en-US"/>
        </a:p>
      </dgm:t>
    </dgm:pt>
    <dgm:pt modelId="{2065B978-606A-4F2A-A947-AF63DFF21E67}" type="parTrans" cxnId="{0C4B358B-9FF3-45CC-AAB9-7161C4D9449A}">
      <dgm:prSet/>
      <dgm:spPr/>
      <dgm:t>
        <a:bodyPr/>
        <a:lstStyle/>
        <a:p>
          <a:endParaRPr lang="en-US"/>
        </a:p>
      </dgm:t>
    </dgm:pt>
    <dgm:pt modelId="{F212DD40-63AB-4414-A09C-AAC2858078E8}" type="sibTrans" cxnId="{0C4B358B-9FF3-45CC-AAB9-7161C4D9449A}">
      <dgm:prSet/>
      <dgm:spPr/>
      <dgm:t>
        <a:bodyPr/>
        <a:lstStyle/>
        <a:p>
          <a:endParaRPr lang="en-US"/>
        </a:p>
      </dgm:t>
    </dgm:pt>
    <dgm:pt modelId="{DC15C239-3D0A-41B2-8055-62CB7BCE3FA8}">
      <dgm:prSet/>
      <dgm:spPr/>
      <dgm:t>
        <a:bodyPr/>
        <a:lstStyle/>
        <a:p>
          <a:r>
            <a:rPr lang="nl-BE"/>
            <a:t>PCR +  (previous episode &lt; 3 month)</a:t>
          </a:r>
          <a:endParaRPr lang="en-US"/>
        </a:p>
      </dgm:t>
    </dgm:pt>
    <dgm:pt modelId="{E6F9300D-8521-4039-B7CE-503081439C52}" type="parTrans" cxnId="{5728BA37-DF0A-40CE-8BF0-87BCFDA2D901}">
      <dgm:prSet/>
      <dgm:spPr/>
      <dgm:t>
        <a:bodyPr/>
        <a:lstStyle/>
        <a:p>
          <a:endParaRPr lang="en-US"/>
        </a:p>
      </dgm:t>
    </dgm:pt>
    <dgm:pt modelId="{2A7C2C88-5B76-4FB1-A0E9-A66F964B87C4}" type="sibTrans" cxnId="{5728BA37-DF0A-40CE-8BF0-87BCFDA2D901}">
      <dgm:prSet/>
      <dgm:spPr/>
      <dgm:t>
        <a:bodyPr/>
        <a:lstStyle/>
        <a:p>
          <a:endParaRPr lang="en-US"/>
        </a:p>
      </dgm:t>
    </dgm:pt>
    <dgm:pt modelId="{55A0568A-EF2D-4936-94D2-C82A164D7856}">
      <dgm:prSet/>
      <dgm:spPr/>
      <dgm:t>
        <a:bodyPr/>
        <a:lstStyle/>
        <a:p>
          <a:r>
            <a:rPr lang="nl-BE"/>
            <a:t>Valuate clinical /epidemio data</a:t>
          </a:r>
          <a:endParaRPr lang="en-US"/>
        </a:p>
      </dgm:t>
    </dgm:pt>
    <dgm:pt modelId="{41E23DA7-CBA0-42D2-9656-8DA889753745}" type="parTrans" cxnId="{1EBEA37B-7B4E-4C0D-BFDD-84C17727BBD9}">
      <dgm:prSet/>
      <dgm:spPr/>
      <dgm:t>
        <a:bodyPr/>
        <a:lstStyle/>
        <a:p>
          <a:endParaRPr lang="en-US"/>
        </a:p>
      </dgm:t>
    </dgm:pt>
    <dgm:pt modelId="{EA2399B4-1735-4E93-B44A-177F311F24F8}" type="sibTrans" cxnId="{1EBEA37B-7B4E-4C0D-BFDD-84C17727BBD9}">
      <dgm:prSet/>
      <dgm:spPr/>
      <dgm:t>
        <a:bodyPr/>
        <a:lstStyle/>
        <a:p>
          <a:endParaRPr lang="en-US"/>
        </a:p>
      </dgm:t>
    </dgm:pt>
    <dgm:pt modelId="{B022CBEA-045E-42A8-984F-3C7F2583C6FE}">
      <dgm:prSet/>
      <dgm:spPr/>
      <dgm:t>
        <a:bodyPr/>
        <a:lstStyle/>
        <a:p>
          <a:r>
            <a:rPr lang="nl-BE"/>
            <a:t>Ct / IgG IgM …</a:t>
          </a:r>
          <a:endParaRPr lang="en-US"/>
        </a:p>
      </dgm:t>
    </dgm:pt>
    <dgm:pt modelId="{2279C2ED-98C0-42AC-A866-114BEC74F6F0}" type="parTrans" cxnId="{739BF978-9E40-4C5C-B6C5-C1D69155E9DE}">
      <dgm:prSet/>
      <dgm:spPr/>
      <dgm:t>
        <a:bodyPr/>
        <a:lstStyle/>
        <a:p>
          <a:endParaRPr lang="en-US"/>
        </a:p>
      </dgm:t>
    </dgm:pt>
    <dgm:pt modelId="{1F00B13B-2214-4AC9-A3FE-9D4CF7FF24EB}" type="sibTrans" cxnId="{739BF978-9E40-4C5C-B6C5-C1D69155E9DE}">
      <dgm:prSet/>
      <dgm:spPr/>
      <dgm:t>
        <a:bodyPr/>
        <a:lstStyle/>
        <a:p>
          <a:endParaRPr lang="en-US"/>
        </a:p>
      </dgm:t>
    </dgm:pt>
    <dgm:pt modelId="{8668F6B4-7A87-488D-AA03-1A95D3614848}">
      <dgm:prSet/>
      <dgm:spPr/>
      <dgm:t>
        <a:bodyPr/>
        <a:lstStyle/>
        <a:p>
          <a:r>
            <a:rPr lang="nl-BE"/>
            <a:t>Assessement AME</a:t>
          </a:r>
          <a:endParaRPr lang="en-US"/>
        </a:p>
      </dgm:t>
    </dgm:pt>
    <dgm:pt modelId="{FD593729-0125-4DF5-8079-396D93FE3228}" type="parTrans" cxnId="{03F6D981-B3CF-4874-9EDD-8D7D42E7C451}">
      <dgm:prSet/>
      <dgm:spPr/>
      <dgm:t>
        <a:bodyPr/>
        <a:lstStyle/>
        <a:p>
          <a:endParaRPr lang="en-US"/>
        </a:p>
      </dgm:t>
    </dgm:pt>
    <dgm:pt modelId="{880E9E99-3DBA-4E3F-9A98-993A1A869FBC}" type="sibTrans" cxnId="{03F6D981-B3CF-4874-9EDD-8D7D42E7C451}">
      <dgm:prSet/>
      <dgm:spPr/>
      <dgm:t>
        <a:bodyPr/>
        <a:lstStyle/>
        <a:p>
          <a:endParaRPr lang="en-US"/>
        </a:p>
      </dgm:t>
    </dgm:pt>
    <dgm:pt modelId="{4427F6E4-A060-4C69-BD29-1E4776F476C3}" type="pres">
      <dgm:prSet presAssocID="{2FB9C833-0DA2-4F63-978A-8959A2F1713F}" presName="linear" presStyleCnt="0">
        <dgm:presLayoutVars>
          <dgm:dir/>
          <dgm:animLvl val="lvl"/>
          <dgm:resizeHandles val="exact"/>
        </dgm:presLayoutVars>
      </dgm:prSet>
      <dgm:spPr/>
    </dgm:pt>
    <dgm:pt modelId="{A620AEE7-40B0-4D13-8192-471F0E715589}" type="pres">
      <dgm:prSet presAssocID="{DA4BFE17-E686-4074-967D-14C07B6BD772}" presName="parentLin" presStyleCnt="0"/>
      <dgm:spPr/>
    </dgm:pt>
    <dgm:pt modelId="{451A579E-BF36-4C42-83CE-48E6AE54276D}" type="pres">
      <dgm:prSet presAssocID="{DA4BFE17-E686-4074-967D-14C07B6BD772}" presName="parentLeftMargin" presStyleLbl="node1" presStyleIdx="0" presStyleCnt="3"/>
      <dgm:spPr/>
    </dgm:pt>
    <dgm:pt modelId="{200F695A-7DB6-428E-B19F-D86659472025}" type="pres">
      <dgm:prSet presAssocID="{DA4BFE17-E686-4074-967D-14C07B6BD7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768961-1E4F-47AE-9933-2AD4829E26DB}" type="pres">
      <dgm:prSet presAssocID="{DA4BFE17-E686-4074-967D-14C07B6BD772}" presName="negativeSpace" presStyleCnt="0"/>
      <dgm:spPr/>
    </dgm:pt>
    <dgm:pt modelId="{7DC0CD3E-0D7A-45B4-A7B9-909C18078C89}" type="pres">
      <dgm:prSet presAssocID="{DA4BFE17-E686-4074-967D-14C07B6BD772}" presName="childText" presStyleLbl="conFgAcc1" presStyleIdx="0" presStyleCnt="3">
        <dgm:presLayoutVars>
          <dgm:bulletEnabled val="1"/>
        </dgm:presLayoutVars>
      </dgm:prSet>
      <dgm:spPr/>
    </dgm:pt>
    <dgm:pt modelId="{544D53CF-657E-4B0B-B238-F86922FEA964}" type="pres">
      <dgm:prSet presAssocID="{0EBDD0B9-868A-462B-B3D3-0B9ED70040BA}" presName="spaceBetweenRectangles" presStyleCnt="0"/>
      <dgm:spPr/>
    </dgm:pt>
    <dgm:pt modelId="{95ECEAB7-A1C9-43DC-B980-4216FF8DE7E0}" type="pres">
      <dgm:prSet presAssocID="{53887C8B-2A52-4C8E-A70E-396A8B078B54}" presName="parentLin" presStyleCnt="0"/>
      <dgm:spPr/>
    </dgm:pt>
    <dgm:pt modelId="{9993F9A3-9D41-41E6-9916-FEAB05E617BD}" type="pres">
      <dgm:prSet presAssocID="{53887C8B-2A52-4C8E-A70E-396A8B078B54}" presName="parentLeftMargin" presStyleLbl="node1" presStyleIdx="0" presStyleCnt="3"/>
      <dgm:spPr/>
    </dgm:pt>
    <dgm:pt modelId="{3BA7D59F-5529-43B0-9874-55FEA679DD6E}" type="pres">
      <dgm:prSet presAssocID="{53887C8B-2A52-4C8E-A70E-396A8B078B5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3DDD48-3BDC-4945-8E18-AAC9F05FB731}" type="pres">
      <dgm:prSet presAssocID="{53887C8B-2A52-4C8E-A70E-396A8B078B54}" presName="negativeSpace" presStyleCnt="0"/>
      <dgm:spPr/>
    </dgm:pt>
    <dgm:pt modelId="{D8ACEEAE-BC5A-49F3-8925-5AA539D1F1C2}" type="pres">
      <dgm:prSet presAssocID="{53887C8B-2A52-4C8E-A70E-396A8B078B54}" presName="childText" presStyleLbl="conFgAcc1" presStyleIdx="1" presStyleCnt="3">
        <dgm:presLayoutVars>
          <dgm:bulletEnabled val="1"/>
        </dgm:presLayoutVars>
      </dgm:prSet>
      <dgm:spPr/>
    </dgm:pt>
    <dgm:pt modelId="{A888DC00-E6F9-4E30-81F2-B136FBE14B5A}" type="pres">
      <dgm:prSet presAssocID="{F1014F0D-D375-4B3C-9687-F6FEA5054D56}" presName="spaceBetweenRectangles" presStyleCnt="0"/>
      <dgm:spPr/>
    </dgm:pt>
    <dgm:pt modelId="{F4E12877-8248-40F6-A0D8-89C111597CFF}" type="pres">
      <dgm:prSet presAssocID="{DC15C239-3D0A-41B2-8055-62CB7BCE3FA8}" presName="parentLin" presStyleCnt="0"/>
      <dgm:spPr/>
    </dgm:pt>
    <dgm:pt modelId="{812B27FC-9B1D-442D-897E-8687D047F5D5}" type="pres">
      <dgm:prSet presAssocID="{DC15C239-3D0A-41B2-8055-62CB7BCE3FA8}" presName="parentLeftMargin" presStyleLbl="node1" presStyleIdx="1" presStyleCnt="3"/>
      <dgm:spPr/>
    </dgm:pt>
    <dgm:pt modelId="{C4FD848B-072B-4A85-A25B-521E0AD27522}" type="pres">
      <dgm:prSet presAssocID="{DC15C239-3D0A-41B2-8055-62CB7BCE3FA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1CA043-25E6-4B0B-B764-CEB9FCB90A56}" type="pres">
      <dgm:prSet presAssocID="{DC15C239-3D0A-41B2-8055-62CB7BCE3FA8}" presName="negativeSpace" presStyleCnt="0"/>
      <dgm:spPr/>
    </dgm:pt>
    <dgm:pt modelId="{E67202A7-3F01-4444-BD06-E016AE4B616D}" type="pres">
      <dgm:prSet presAssocID="{DC15C239-3D0A-41B2-8055-62CB7BCE3F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3D32D04-34C7-4C2C-87F8-C80A5B5DF654}" type="presOf" srcId="{DA4BFE17-E686-4074-967D-14C07B6BD772}" destId="{200F695A-7DB6-428E-B19F-D86659472025}" srcOrd="1" destOrd="0" presId="urn:microsoft.com/office/officeart/2005/8/layout/list1"/>
    <dgm:cxn modelId="{2024F617-821B-44DD-80E5-BCF7B75F9682}" type="presOf" srcId="{36E0F3F7-E2BB-4E5C-B51F-7934A559A73B}" destId="{D8ACEEAE-BC5A-49F3-8925-5AA539D1F1C2}" srcOrd="0" destOrd="2" presId="urn:microsoft.com/office/officeart/2005/8/layout/list1"/>
    <dgm:cxn modelId="{5728BA37-DF0A-40CE-8BF0-87BCFDA2D901}" srcId="{2FB9C833-0DA2-4F63-978A-8959A2F1713F}" destId="{DC15C239-3D0A-41B2-8055-62CB7BCE3FA8}" srcOrd="2" destOrd="0" parTransId="{E6F9300D-8521-4039-B7CE-503081439C52}" sibTransId="{2A7C2C88-5B76-4FB1-A0E9-A66F964B87C4}"/>
    <dgm:cxn modelId="{736C2A39-B9AC-487D-88F3-26A98E3E76F0}" srcId="{53887C8B-2A52-4C8E-A70E-396A8B078B54}" destId="{B0045E47-04A8-432F-89D4-9538E1E622B2}" srcOrd="0" destOrd="0" parTransId="{4856E79B-D2FA-40B9-BC73-DCBA85EE817D}" sibTransId="{FDB91E9D-3582-49B1-B62E-7C1516E00328}"/>
    <dgm:cxn modelId="{9348E23B-6F6D-4F82-A6B7-784BAC1CABCD}" type="presOf" srcId="{DC15C239-3D0A-41B2-8055-62CB7BCE3FA8}" destId="{C4FD848B-072B-4A85-A25B-521E0AD27522}" srcOrd="1" destOrd="0" presId="urn:microsoft.com/office/officeart/2005/8/layout/list1"/>
    <dgm:cxn modelId="{92CC355C-4FC5-4948-94DF-CD914D5528AE}" srcId="{B0045E47-04A8-432F-89D4-9538E1E622B2}" destId="{A6CC4550-A49A-4A00-A0F0-B865EC8EF35B}" srcOrd="0" destOrd="0" parTransId="{66DF066F-E998-492E-A7E7-D93DE9EBFD68}" sibTransId="{3A1A800E-1013-41F8-949B-4A95FE8CA9DB}"/>
    <dgm:cxn modelId="{4704E75E-149D-4033-B90E-39E2F8BE850D}" type="presOf" srcId="{A6CC4550-A49A-4A00-A0F0-B865EC8EF35B}" destId="{D8ACEEAE-BC5A-49F3-8925-5AA539D1F1C2}" srcOrd="0" destOrd="1" presId="urn:microsoft.com/office/officeart/2005/8/layout/list1"/>
    <dgm:cxn modelId="{D9E05264-3EF8-4BDE-9006-FB82EDFB1F54}" srcId="{8378ECA4-57B9-4D11-9F45-F2014D7F594E}" destId="{B6DDD503-B039-4DD7-A341-A1847D1FDBC5}" srcOrd="0" destOrd="0" parTransId="{EF8353A7-30D7-4287-9F20-A8DD1505F7D6}" sibTransId="{4DB88E0A-AAD2-4B24-8016-579AF08D62C9}"/>
    <dgm:cxn modelId="{8019FC67-F04C-4F69-9F85-9362C85BD3E7}" srcId="{2FB9C833-0DA2-4F63-978A-8959A2F1713F}" destId="{DA4BFE17-E686-4074-967D-14C07B6BD772}" srcOrd="0" destOrd="0" parTransId="{ADC9A8B8-5FE8-44E8-8F09-032AEA889A76}" sibTransId="{0EBDD0B9-868A-462B-B3D3-0B9ED70040BA}"/>
    <dgm:cxn modelId="{739BF978-9E40-4C5C-B6C5-C1D69155E9DE}" srcId="{DC15C239-3D0A-41B2-8055-62CB7BCE3FA8}" destId="{B022CBEA-045E-42A8-984F-3C7F2583C6FE}" srcOrd="1" destOrd="0" parTransId="{2279C2ED-98C0-42AC-A866-114BEC74F6F0}" sibTransId="{1F00B13B-2214-4AC9-A3FE-9D4CF7FF24EB}"/>
    <dgm:cxn modelId="{1EBEA37B-7B4E-4C0D-BFDD-84C17727BBD9}" srcId="{DC15C239-3D0A-41B2-8055-62CB7BCE3FA8}" destId="{55A0568A-EF2D-4936-94D2-C82A164D7856}" srcOrd="0" destOrd="0" parTransId="{41E23DA7-CBA0-42D2-9656-8DA889753745}" sibTransId="{EA2399B4-1735-4E93-B44A-177F311F24F8}"/>
    <dgm:cxn modelId="{A685CB81-8DE8-48DC-942F-9DD94D40E0AA}" type="presOf" srcId="{DC15C239-3D0A-41B2-8055-62CB7BCE3FA8}" destId="{812B27FC-9B1D-442D-897E-8687D047F5D5}" srcOrd="0" destOrd="0" presId="urn:microsoft.com/office/officeart/2005/8/layout/list1"/>
    <dgm:cxn modelId="{03F6D981-B3CF-4874-9EDD-8D7D42E7C451}" srcId="{DC15C239-3D0A-41B2-8055-62CB7BCE3FA8}" destId="{8668F6B4-7A87-488D-AA03-1A95D3614848}" srcOrd="2" destOrd="0" parTransId="{FD593729-0125-4DF5-8079-396D93FE3228}" sibTransId="{880E9E99-3DBA-4E3F-9A98-993A1A869FBC}"/>
    <dgm:cxn modelId="{C6C97584-0C27-44D1-B607-429F8BF60479}" type="presOf" srcId="{B022CBEA-045E-42A8-984F-3C7F2583C6FE}" destId="{E67202A7-3F01-4444-BD06-E016AE4B616D}" srcOrd="0" destOrd="1" presId="urn:microsoft.com/office/officeart/2005/8/layout/list1"/>
    <dgm:cxn modelId="{0C4B358B-9FF3-45CC-AAB9-7161C4D9449A}" srcId="{B0045E47-04A8-432F-89D4-9538E1E622B2}" destId="{36E0F3F7-E2BB-4E5C-B51F-7934A559A73B}" srcOrd="1" destOrd="0" parTransId="{2065B978-606A-4F2A-A947-AF63DFF21E67}" sibTransId="{F212DD40-63AB-4414-A09C-AAC2858078E8}"/>
    <dgm:cxn modelId="{BD5A6698-CF99-416F-B361-118A1220119C}" type="presOf" srcId="{11C54999-205F-4488-8C47-F95749A7B8BB}" destId="{7DC0CD3E-0D7A-45B4-A7B9-909C18078C89}" srcOrd="0" destOrd="3" presId="urn:microsoft.com/office/officeart/2005/8/layout/list1"/>
    <dgm:cxn modelId="{D86DB59D-A839-489C-A323-441E7A15E9B9}" type="presOf" srcId="{DA4BFE17-E686-4074-967D-14C07B6BD772}" destId="{451A579E-BF36-4C42-83CE-48E6AE54276D}" srcOrd="0" destOrd="0" presId="urn:microsoft.com/office/officeart/2005/8/layout/list1"/>
    <dgm:cxn modelId="{01B15D9E-DB38-45C6-B105-EF6F8909B096}" type="presOf" srcId="{B0045E47-04A8-432F-89D4-9538E1E622B2}" destId="{D8ACEEAE-BC5A-49F3-8925-5AA539D1F1C2}" srcOrd="0" destOrd="0" presId="urn:microsoft.com/office/officeart/2005/8/layout/list1"/>
    <dgm:cxn modelId="{0EB6B7B7-8E08-48A4-A480-210CEB2B39E2}" type="presOf" srcId="{55A0568A-EF2D-4936-94D2-C82A164D7856}" destId="{E67202A7-3F01-4444-BD06-E016AE4B616D}" srcOrd="0" destOrd="0" presId="urn:microsoft.com/office/officeart/2005/8/layout/list1"/>
    <dgm:cxn modelId="{784F35C7-0322-42EC-B039-D815C5B16751}" type="presOf" srcId="{53887C8B-2A52-4C8E-A70E-396A8B078B54}" destId="{3BA7D59F-5529-43B0-9874-55FEA679DD6E}" srcOrd="1" destOrd="0" presId="urn:microsoft.com/office/officeart/2005/8/layout/list1"/>
    <dgm:cxn modelId="{8EE0B7CB-BCF9-4376-BA81-D6C74108567A}" type="presOf" srcId="{53887C8B-2A52-4C8E-A70E-396A8B078B54}" destId="{9993F9A3-9D41-41E6-9916-FEAB05E617BD}" srcOrd="0" destOrd="0" presId="urn:microsoft.com/office/officeart/2005/8/layout/list1"/>
    <dgm:cxn modelId="{1A9292D0-4C9B-47E9-8593-5A1F4802B010}" srcId="{DA4BFE17-E686-4074-967D-14C07B6BD772}" destId="{8378ECA4-57B9-4D11-9F45-F2014D7F594E}" srcOrd="0" destOrd="0" parTransId="{A0E28D3E-543E-4967-8B51-1800EFEAC2F0}" sibTransId="{E6CBEC10-C388-4479-8189-DC079B35470E}"/>
    <dgm:cxn modelId="{E3B122DA-2F93-449F-84D3-F8761A298CC6}" srcId="{FBBF3999-A72D-46B4-AF6A-DA3674B2876F}" destId="{11C54999-205F-4488-8C47-F95749A7B8BB}" srcOrd="0" destOrd="0" parTransId="{C09DEB37-DF9A-4152-B0E7-B22566CDADE5}" sibTransId="{6C728503-DCF3-4726-834B-360F9BB9FD1E}"/>
    <dgm:cxn modelId="{A85FF9DF-AFE3-4411-8656-984DCBFE2492}" srcId="{DA4BFE17-E686-4074-967D-14C07B6BD772}" destId="{FBBF3999-A72D-46B4-AF6A-DA3674B2876F}" srcOrd="1" destOrd="0" parTransId="{0591FE47-1CDA-431A-AEE0-E1EFC6F21F18}" sibTransId="{2EAEEE90-FA32-4985-ADE8-578FE52C949E}"/>
    <dgm:cxn modelId="{A9C8CDE1-B04F-4740-B9AF-ECBC3B4F95B3}" type="presOf" srcId="{8668F6B4-7A87-488D-AA03-1A95D3614848}" destId="{E67202A7-3F01-4444-BD06-E016AE4B616D}" srcOrd="0" destOrd="2" presId="urn:microsoft.com/office/officeart/2005/8/layout/list1"/>
    <dgm:cxn modelId="{456328ED-4AFB-4079-BF3B-86876DF01512}" srcId="{2FB9C833-0DA2-4F63-978A-8959A2F1713F}" destId="{53887C8B-2A52-4C8E-A70E-396A8B078B54}" srcOrd="1" destOrd="0" parTransId="{DF6FF9E2-EAD6-497C-AE58-9115C189B0C4}" sibTransId="{F1014F0D-D375-4B3C-9687-F6FEA5054D56}"/>
    <dgm:cxn modelId="{5102FFEF-5E71-4DD8-801A-C25AE69DFD44}" type="presOf" srcId="{8378ECA4-57B9-4D11-9F45-F2014D7F594E}" destId="{7DC0CD3E-0D7A-45B4-A7B9-909C18078C89}" srcOrd="0" destOrd="0" presId="urn:microsoft.com/office/officeart/2005/8/layout/list1"/>
    <dgm:cxn modelId="{5B3F87F0-3578-4C4B-8437-089F7B1592DE}" type="presOf" srcId="{2FB9C833-0DA2-4F63-978A-8959A2F1713F}" destId="{4427F6E4-A060-4C69-BD29-1E4776F476C3}" srcOrd="0" destOrd="0" presId="urn:microsoft.com/office/officeart/2005/8/layout/list1"/>
    <dgm:cxn modelId="{6EF450F3-E151-4F45-B2F5-A16B9A486188}" type="presOf" srcId="{FBBF3999-A72D-46B4-AF6A-DA3674B2876F}" destId="{7DC0CD3E-0D7A-45B4-A7B9-909C18078C89}" srcOrd="0" destOrd="2" presId="urn:microsoft.com/office/officeart/2005/8/layout/list1"/>
    <dgm:cxn modelId="{701135F6-5070-44A9-B059-EF9F769719F7}" type="presOf" srcId="{B6DDD503-B039-4DD7-A341-A1847D1FDBC5}" destId="{7DC0CD3E-0D7A-45B4-A7B9-909C18078C89}" srcOrd="0" destOrd="1" presId="urn:microsoft.com/office/officeart/2005/8/layout/list1"/>
    <dgm:cxn modelId="{12A35C1B-B88F-40BF-A05C-CE7DC142876A}" type="presParOf" srcId="{4427F6E4-A060-4C69-BD29-1E4776F476C3}" destId="{A620AEE7-40B0-4D13-8192-471F0E715589}" srcOrd="0" destOrd="0" presId="urn:microsoft.com/office/officeart/2005/8/layout/list1"/>
    <dgm:cxn modelId="{FE5B80CD-02C8-48FB-8052-A8396869FCD0}" type="presParOf" srcId="{A620AEE7-40B0-4D13-8192-471F0E715589}" destId="{451A579E-BF36-4C42-83CE-48E6AE54276D}" srcOrd="0" destOrd="0" presId="urn:microsoft.com/office/officeart/2005/8/layout/list1"/>
    <dgm:cxn modelId="{5D2E9B38-7E93-4A53-9C5E-A3ACB0007118}" type="presParOf" srcId="{A620AEE7-40B0-4D13-8192-471F0E715589}" destId="{200F695A-7DB6-428E-B19F-D86659472025}" srcOrd="1" destOrd="0" presId="urn:microsoft.com/office/officeart/2005/8/layout/list1"/>
    <dgm:cxn modelId="{CACD3434-A7FC-49A1-A13B-A078354DBB07}" type="presParOf" srcId="{4427F6E4-A060-4C69-BD29-1E4776F476C3}" destId="{D6768961-1E4F-47AE-9933-2AD4829E26DB}" srcOrd="1" destOrd="0" presId="urn:microsoft.com/office/officeart/2005/8/layout/list1"/>
    <dgm:cxn modelId="{EE7A0A70-966F-4ECE-A462-5680FE064C84}" type="presParOf" srcId="{4427F6E4-A060-4C69-BD29-1E4776F476C3}" destId="{7DC0CD3E-0D7A-45B4-A7B9-909C18078C89}" srcOrd="2" destOrd="0" presId="urn:microsoft.com/office/officeart/2005/8/layout/list1"/>
    <dgm:cxn modelId="{7DD06471-82D3-41CA-A23D-30C5540FC1D9}" type="presParOf" srcId="{4427F6E4-A060-4C69-BD29-1E4776F476C3}" destId="{544D53CF-657E-4B0B-B238-F86922FEA964}" srcOrd="3" destOrd="0" presId="urn:microsoft.com/office/officeart/2005/8/layout/list1"/>
    <dgm:cxn modelId="{85EECDF0-400F-43E0-BA51-FB5021EAFF11}" type="presParOf" srcId="{4427F6E4-A060-4C69-BD29-1E4776F476C3}" destId="{95ECEAB7-A1C9-43DC-B980-4216FF8DE7E0}" srcOrd="4" destOrd="0" presId="urn:microsoft.com/office/officeart/2005/8/layout/list1"/>
    <dgm:cxn modelId="{86C07BE6-F22E-4FAA-BB10-92254629F507}" type="presParOf" srcId="{95ECEAB7-A1C9-43DC-B980-4216FF8DE7E0}" destId="{9993F9A3-9D41-41E6-9916-FEAB05E617BD}" srcOrd="0" destOrd="0" presId="urn:microsoft.com/office/officeart/2005/8/layout/list1"/>
    <dgm:cxn modelId="{4D69AB42-A355-4D81-9697-2E9721984FA0}" type="presParOf" srcId="{95ECEAB7-A1C9-43DC-B980-4216FF8DE7E0}" destId="{3BA7D59F-5529-43B0-9874-55FEA679DD6E}" srcOrd="1" destOrd="0" presId="urn:microsoft.com/office/officeart/2005/8/layout/list1"/>
    <dgm:cxn modelId="{A5396C1D-F359-4453-BE5B-B3AA6B698A0D}" type="presParOf" srcId="{4427F6E4-A060-4C69-BD29-1E4776F476C3}" destId="{B53DDD48-3BDC-4945-8E18-AAC9F05FB731}" srcOrd="5" destOrd="0" presId="urn:microsoft.com/office/officeart/2005/8/layout/list1"/>
    <dgm:cxn modelId="{C15713D9-2428-426D-A6CD-18F02CD64922}" type="presParOf" srcId="{4427F6E4-A060-4C69-BD29-1E4776F476C3}" destId="{D8ACEEAE-BC5A-49F3-8925-5AA539D1F1C2}" srcOrd="6" destOrd="0" presId="urn:microsoft.com/office/officeart/2005/8/layout/list1"/>
    <dgm:cxn modelId="{D19B0EB7-ACA3-4F58-BE97-3A8397126FA3}" type="presParOf" srcId="{4427F6E4-A060-4C69-BD29-1E4776F476C3}" destId="{A888DC00-E6F9-4E30-81F2-B136FBE14B5A}" srcOrd="7" destOrd="0" presId="urn:microsoft.com/office/officeart/2005/8/layout/list1"/>
    <dgm:cxn modelId="{1BA11B09-BB11-4091-9839-E13E024E7CF1}" type="presParOf" srcId="{4427F6E4-A060-4C69-BD29-1E4776F476C3}" destId="{F4E12877-8248-40F6-A0D8-89C111597CFF}" srcOrd="8" destOrd="0" presId="urn:microsoft.com/office/officeart/2005/8/layout/list1"/>
    <dgm:cxn modelId="{ACE79236-BE13-4285-BB34-2E74E483B3D4}" type="presParOf" srcId="{F4E12877-8248-40F6-A0D8-89C111597CFF}" destId="{812B27FC-9B1D-442D-897E-8687D047F5D5}" srcOrd="0" destOrd="0" presId="urn:microsoft.com/office/officeart/2005/8/layout/list1"/>
    <dgm:cxn modelId="{21917C55-AC78-42C7-8021-2A3F19DF28FB}" type="presParOf" srcId="{F4E12877-8248-40F6-A0D8-89C111597CFF}" destId="{C4FD848B-072B-4A85-A25B-521E0AD27522}" srcOrd="1" destOrd="0" presId="urn:microsoft.com/office/officeart/2005/8/layout/list1"/>
    <dgm:cxn modelId="{D24E5D19-D9CB-492A-92DA-9B8D51F0D5C1}" type="presParOf" srcId="{4427F6E4-A060-4C69-BD29-1E4776F476C3}" destId="{5F1CA043-25E6-4B0B-B764-CEB9FCB90A56}" srcOrd="9" destOrd="0" presId="urn:microsoft.com/office/officeart/2005/8/layout/list1"/>
    <dgm:cxn modelId="{8BCC9DC5-8901-4121-AACE-A594174E6592}" type="presParOf" srcId="{4427F6E4-A060-4C69-BD29-1E4776F476C3}" destId="{E67202A7-3F01-4444-BD06-E016AE4B61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A187B6-4D9A-4AE8-AC8C-DDEE803D89B4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A01480D-9D6C-4C1D-A7C2-AE035301B594}">
      <dgm:prSet/>
      <dgm:spPr/>
      <dgm:t>
        <a:bodyPr/>
        <a:lstStyle/>
        <a:p>
          <a:r>
            <a:rPr lang="nl-BE"/>
            <a:t>Syndromic expression</a:t>
          </a:r>
          <a:endParaRPr lang="en-US"/>
        </a:p>
      </dgm:t>
    </dgm:pt>
    <dgm:pt modelId="{FA79A9B9-A2AE-4F4E-B592-72FFDAD06C07}" type="parTrans" cxnId="{B2397AD3-9F01-4736-A39F-5C6D64545383}">
      <dgm:prSet/>
      <dgm:spPr/>
      <dgm:t>
        <a:bodyPr/>
        <a:lstStyle/>
        <a:p>
          <a:endParaRPr lang="en-US"/>
        </a:p>
      </dgm:t>
    </dgm:pt>
    <dgm:pt modelId="{B1133D10-5B73-40FC-94F0-CE0134381FD9}" type="sibTrans" cxnId="{B2397AD3-9F01-4736-A39F-5C6D64545383}">
      <dgm:prSet/>
      <dgm:spPr/>
      <dgm:t>
        <a:bodyPr/>
        <a:lstStyle/>
        <a:p>
          <a:endParaRPr lang="en-US"/>
        </a:p>
      </dgm:t>
    </dgm:pt>
    <dgm:pt modelId="{D92C85BF-E52E-4471-8066-230D8B62AC21}">
      <dgm:prSet/>
      <dgm:spPr/>
      <dgm:t>
        <a:bodyPr/>
        <a:lstStyle/>
        <a:p>
          <a:r>
            <a:rPr lang="nl-BE"/>
            <a:t>Variable clinical course (mild until ICU care)</a:t>
          </a:r>
          <a:endParaRPr lang="en-US"/>
        </a:p>
      </dgm:t>
    </dgm:pt>
    <dgm:pt modelId="{07B1601C-AEB9-4EEA-8BD5-F9227B55FAAF}" type="parTrans" cxnId="{376EC393-C03F-47F3-9F45-07DD833AC15A}">
      <dgm:prSet/>
      <dgm:spPr/>
      <dgm:t>
        <a:bodyPr/>
        <a:lstStyle/>
        <a:p>
          <a:endParaRPr lang="en-US"/>
        </a:p>
      </dgm:t>
    </dgm:pt>
    <dgm:pt modelId="{A9BFD1BA-DC8F-470B-A701-7FC5FF7A7D10}" type="sibTrans" cxnId="{376EC393-C03F-47F3-9F45-07DD833AC15A}">
      <dgm:prSet/>
      <dgm:spPr/>
      <dgm:t>
        <a:bodyPr/>
        <a:lstStyle/>
        <a:p>
          <a:endParaRPr lang="en-US"/>
        </a:p>
      </dgm:t>
    </dgm:pt>
    <dgm:pt modelId="{3EDA7C6E-820A-4EE8-A745-0B9C794C4057}">
      <dgm:prSet/>
      <dgm:spPr/>
      <dgm:t>
        <a:bodyPr/>
        <a:lstStyle/>
        <a:p>
          <a:r>
            <a:rPr lang="nl-BE"/>
            <a:t>Psychological and mental status changes (mental health interview)</a:t>
          </a:r>
          <a:endParaRPr lang="en-US"/>
        </a:p>
      </dgm:t>
    </dgm:pt>
    <dgm:pt modelId="{8BC07DF7-E3C5-40B7-B7DF-53EBFDF51E7D}" type="parTrans" cxnId="{D5A7BAE0-C6ED-45CA-A6D3-D5FE2EFB58DE}">
      <dgm:prSet/>
      <dgm:spPr/>
      <dgm:t>
        <a:bodyPr/>
        <a:lstStyle/>
        <a:p>
          <a:endParaRPr lang="en-US"/>
        </a:p>
      </dgm:t>
    </dgm:pt>
    <dgm:pt modelId="{E6F2425B-AAF0-4A74-A092-A14CD7A0019B}" type="sibTrans" cxnId="{D5A7BAE0-C6ED-45CA-A6D3-D5FE2EFB58DE}">
      <dgm:prSet/>
      <dgm:spPr/>
      <dgm:t>
        <a:bodyPr/>
        <a:lstStyle/>
        <a:p>
          <a:endParaRPr lang="en-US"/>
        </a:p>
      </dgm:t>
    </dgm:pt>
    <dgm:pt modelId="{53BF1952-DBA1-4719-9925-E75F1403CBD3}">
      <dgm:prSet/>
      <dgm:spPr/>
      <dgm:t>
        <a:bodyPr/>
        <a:lstStyle/>
        <a:p>
          <a:r>
            <a:rPr lang="nl-BE"/>
            <a:t>Family or acquaintance mourning</a:t>
          </a:r>
          <a:endParaRPr lang="en-US"/>
        </a:p>
      </dgm:t>
    </dgm:pt>
    <dgm:pt modelId="{A59BB6F1-8F1A-4875-A540-4BD073AF00D5}" type="parTrans" cxnId="{7608223D-C400-445B-BF8C-0AF38B942748}">
      <dgm:prSet/>
      <dgm:spPr/>
      <dgm:t>
        <a:bodyPr/>
        <a:lstStyle/>
        <a:p>
          <a:endParaRPr lang="en-US"/>
        </a:p>
      </dgm:t>
    </dgm:pt>
    <dgm:pt modelId="{D11AEB49-1F76-4A70-A940-AAF3882DD29B}" type="sibTrans" cxnId="{7608223D-C400-445B-BF8C-0AF38B942748}">
      <dgm:prSet/>
      <dgm:spPr/>
      <dgm:t>
        <a:bodyPr/>
        <a:lstStyle/>
        <a:p>
          <a:endParaRPr lang="en-US"/>
        </a:p>
      </dgm:t>
    </dgm:pt>
    <dgm:pt modelId="{8883F5A1-AE4C-4DBB-BDCE-F95C2A42B81C}">
      <dgm:prSet/>
      <dgm:spPr/>
      <dgm:t>
        <a:bodyPr/>
        <a:lstStyle/>
        <a:p>
          <a:r>
            <a:rPr lang="nl-BE"/>
            <a:t>Long stay in ICU</a:t>
          </a:r>
          <a:endParaRPr lang="en-US"/>
        </a:p>
      </dgm:t>
    </dgm:pt>
    <dgm:pt modelId="{452040AB-0FC6-4F26-B21A-9FD86EB39598}" type="parTrans" cxnId="{C2E4A77E-2344-4A37-ABCD-731224AD3E79}">
      <dgm:prSet/>
      <dgm:spPr/>
      <dgm:t>
        <a:bodyPr/>
        <a:lstStyle/>
        <a:p>
          <a:endParaRPr lang="en-US"/>
        </a:p>
      </dgm:t>
    </dgm:pt>
    <dgm:pt modelId="{10B695EC-D27F-4EE8-84DD-7025B7FA15F6}" type="sibTrans" cxnId="{C2E4A77E-2344-4A37-ABCD-731224AD3E79}">
      <dgm:prSet/>
      <dgm:spPr/>
      <dgm:t>
        <a:bodyPr/>
        <a:lstStyle/>
        <a:p>
          <a:endParaRPr lang="en-US"/>
        </a:p>
      </dgm:t>
    </dgm:pt>
    <dgm:pt modelId="{1A578A8F-3D59-4131-A245-2F7CB142E8AB}">
      <dgm:prSet/>
      <dgm:spPr/>
      <dgm:t>
        <a:bodyPr/>
        <a:lstStyle/>
        <a:p>
          <a:r>
            <a:rPr lang="nl-BE"/>
            <a:t>Financial </a:t>
          </a:r>
          <a:endParaRPr lang="en-US"/>
        </a:p>
      </dgm:t>
    </dgm:pt>
    <dgm:pt modelId="{5DD9F3C7-E7BD-44FA-97F5-5D51AEA61061}" type="parTrans" cxnId="{0C54BB9B-868C-4884-A0B9-8A56A1C8020D}">
      <dgm:prSet/>
      <dgm:spPr/>
      <dgm:t>
        <a:bodyPr/>
        <a:lstStyle/>
        <a:p>
          <a:endParaRPr lang="en-US"/>
        </a:p>
      </dgm:t>
    </dgm:pt>
    <dgm:pt modelId="{A989BBCE-5DEF-472A-979E-2D118DAAD98E}" type="sibTrans" cxnId="{0C54BB9B-868C-4884-A0B9-8A56A1C8020D}">
      <dgm:prSet/>
      <dgm:spPr/>
      <dgm:t>
        <a:bodyPr/>
        <a:lstStyle/>
        <a:p>
          <a:endParaRPr lang="en-US"/>
        </a:p>
      </dgm:t>
    </dgm:pt>
    <dgm:pt modelId="{2E2AE862-F7C1-41CE-80EF-143E90E72E2F}">
      <dgm:prSet/>
      <dgm:spPr/>
      <dgm:t>
        <a:bodyPr/>
        <a:lstStyle/>
        <a:p>
          <a:r>
            <a:rPr lang="nl-BE"/>
            <a:t>Changes in work schedule</a:t>
          </a:r>
          <a:endParaRPr lang="en-US"/>
        </a:p>
      </dgm:t>
    </dgm:pt>
    <dgm:pt modelId="{4651F61C-A636-4E2C-A88F-F548A6596B37}" type="parTrans" cxnId="{F634E50D-12F8-4C7D-95AF-A5BF464F4BA7}">
      <dgm:prSet/>
      <dgm:spPr/>
      <dgm:t>
        <a:bodyPr/>
        <a:lstStyle/>
        <a:p>
          <a:endParaRPr lang="en-US"/>
        </a:p>
      </dgm:t>
    </dgm:pt>
    <dgm:pt modelId="{81ADA1BB-4AB6-446F-AE95-6174400AFC7E}" type="sibTrans" cxnId="{F634E50D-12F8-4C7D-95AF-A5BF464F4BA7}">
      <dgm:prSet/>
      <dgm:spPr/>
      <dgm:t>
        <a:bodyPr/>
        <a:lstStyle/>
        <a:p>
          <a:endParaRPr lang="en-US"/>
        </a:p>
      </dgm:t>
    </dgm:pt>
    <dgm:pt modelId="{B96FBC2E-3285-489D-963F-680B17B3525E}" type="pres">
      <dgm:prSet presAssocID="{ECA187B6-4D9A-4AE8-AC8C-DDEE803D89B4}" presName="linear" presStyleCnt="0">
        <dgm:presLayoutVars>
          <dgm:animLvl val="lvl"/>
          <dgm:resizeHandles val="exact"/>
        </dgm:presLayoutVars>
      </dgm:prSet>
      <dgm:spPr/>
    </dgm:pt>
    <dgm:pt modelId="{5BBC031D-B298-4B9E-A88F-799282720DEB}" type="pres">
      <dgm:prSet presAssocID="{FA01480D-9D6C-4C1D-A7C2-AE035301B5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213495-8A09-462D-AE8B-A97B52D0681C}" type="pres">
      <dgm:prSet presAssocID="{B1133D10-5B73-40FC-94F0-CE0134381FD9}" presName="spacer" presStyleCnt="0"/>
      <dgm:spPr/>
    </dgm:pt>
    <dgm:pt modelId="{7227397F-4B8B-498A-9A49-5284D6A6C170}" type="pres">
      <dgm:prSet presAssocID="{D92C85BF-E52E-4471-8066-230D8B62AC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DDBB79-EB4D-4E8D-AE2A-FB0CB14EF771}" type="pres">
      <dgm:prSet presAssocID="{A9BFD1BA-DC8F-470B-A701-7FC5FF7A7D10}" presName="spacer" presStyleCnt="0"/>
      <dgm:spPr/>
    </dgm:pt>
    <dgm:pt modelId="{6B430835-3727-4645-A270-2CFC0CD748CD}" type="pres">
      <dgm:prSet presAssocID="{3EDA7C6E-820A-4EE8-A745-0B9C794C405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EA922A8-CADD-4A5B-9B0E-A56FFF7CE6D8}" type="pres">
      <dgm:prSet presAssocID="{3EDA7C6E-820A-4EE8-A745-0B9C794C40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A877807-DF29-403B-B70F-F75F6858E3AB}" type="presOf" srcId="{FA01480D-9D6C-4C1D-A7C2-AE035301B594}" destId="{5BBC031D-B298-4B9E-A88F-799282720DEB}" srcOrd="0" destOrd="0" presId="urn:microsoft.com/office/officeart/2005/8/layout/vList2"/>
    <dgm:cxn modelId="{F634E50D-12F8-4C7D-95AF-A5BF464F4BA7}" srcId="{3EDA7C6E-820A-4EE8-A745-0B9C794C4057}" destId="{2E2AE862-F7C1-41CE-80EF-143E90E72E2F}" srcOrd="3" destOrd="0" parTransId="{4651F61C-A636-4E2C-A88F-F548A6596B37}" sibTransId="{81ADA1BB-4AB6-446F-AE95-6174400AFC7E}"/>
    <dgm:cxn modelId="{D537C419-1B2B-40D5-B4FB-6032CD102233}" type="presOf" srcId="{3EDA7C6E-820A-4EE8-A745-0B9C794C4057}" destId="{6B430835-3727-4645-A270-2CFC0CD748CD}" srcOrd="0" destOrd="0" presId="urn:microsoft.com/office/officeart/2005/8/layout/vList2"/>
    <dgm:cxn modelId="{363DA22E-1562-4A2B-AF07-9BD8001CB077}" type="presOf" srcId="{D92C85BF-E52E-4471-8066-230D8B62AC21}" destId="{7227397F-4B8B-498A-9A49-5284D6A6C170}" srcOrd="0" destOrd="0" presId="urn:microsoft.com/office/officeart/2005/8/layout/vList2"/>
    <dgm:cxn modelId="{7608223D-C400-445B-BF8C-0AF38B942748}" srcId="{3EDA7C6E-820A-4EE8-A745-0B9C794C4057}" destId="{53BF1952-DBA1-4719-9925-E75F1403CBD3}" srcOrd="0" destOrd="0" parTransId="{A59BB6F1-8F1A-4875-A540-4BD073AF00D5}" sibTransId="{D11AEB49-1F76-4A70-A940-AAF3882DD29B}"/>
    <dgm:cxn modelId="{32BC1858-A535-49DF-B318-63CB39095517}" type="presOf" srcId="{1A578A8F-3D59-4131-A245-2F7CB142E8AB}" destId="{AEA922A8-CADD-4A5B-9B0E-A56FFF7CE6D8}" srcOrd="0" destOrd="2" presId="urn:microsoft.com/office/officeart/2005/8/layout/vList2"/>
    <dgm:cxn modelId="{C2E4A77E-2344-4A37-ABCD-731224AD3E79}" srcId="{3EDA7C6E-820A-4EE8-A745-0B9C794C4057}" destId="{8883F5A1-AE4C-4DBB-BDCE-F95C2A42B81C}" srcOrd="1" destOrd="0" parTransId="{452040AB-0FC6-4F26-B21A-9FD86EB39598}" sibTransId="{10B695EC-D27F-4EE8-84DD-7025B7FA15F6}"/>
    <dgm:cxn modelId="{53D6A987-C258-419D-A6B4-62A954A5373B}" type="presOf" srcId="{8883F5A1-AE4C-4DBB-BDCE-F95C2A42B81C}" destId="{AEA922A8-CADD-4A5B-9B0E-A56FFF7CE6D8}" srcOrd="0" destOrd="1" presId="urn:microsoft.com/office/officeart/2005/8/layout/vList2"/>
    <dgm:cxn modelId="{376EC393-C03F-47F3-9F45-07DD833AC15A}" srcId="{ECA187B6-4D9A-4AE8-AC8C-DDEE803D89B4}" destId="{D92C85BF-E52E-4471-8066-230D8B62AC21}" srcOrd="1" destOrd="0" parTransId="{07B1601C-AEB9-4EEA-8BD5-F9227B55FAAF}" sibTransId="{A9BFD1BA-DC8F-470B-A701-7FC5FF7A7D10}"/>
    <dgm:cxn modelId="{0C54BB9B-868C-4884-A0B9-8A56A1C8020D}" srcId="{3EDA7C6E-820A-4EE8-A745-0B9C794C4057}" destId="{1A578A8F-3D59-4131-A245-2F7CB142E8AB}" srcOrd="2" destOrd="0" parTransId="{5DD9F3C7-E7BD-44FA-97F5-5D51AEA61061}" sibTransId="{A989BBCE-5DEF-472A-979E-2D118DAAD98E}"/>
    <dgm:cxn modelId="{02A95BAF-953F-4651-8F17-C6E9F1D692E2}" type="presOf" srcId="{ECA187B6-4D9A-4AE8-AC8C-DDEE803D89B4}" destId="{B96FBC2E-3285-489D-963F-680B17B3525E}" srcOrd="0" destOrd="0" presId="urn:microsoft.com/office/officeart/2005/8/layout/vList2"/>
    <dgm:cxn modelId="{E148E2BC-83AE-43FD-B483-51F43BBA88BF}" type="presOf" srcId="{53BF1952-DBA1-4719-9925-E75F1403CBD3}" destId="{AEA922A8-CADD-4A5B-9B0E-A56FFF7CE6D8}" srcOrd="0" destOrd="0" presId="urn:microsoft.com/office/officeart/2005/8/layout/vList2"/>
    <dgm:cxn modelId="{B2397AD3-9F01-4736-A39F-5C6D64545383}" srcId="{ECA187B6-4D9A-4AE8-AC8C-DDEE803D89B4}" destId="{FA01480D-9D6C-4C1D-A7C2-AE035301B594}" srcOrd="0" destOrd="0" parTransId="{FA79A9B9-A2AE-4F4E-B592-72FFDAD06C07}" sibTransId="{B1133D10-5B73-40FC-94F0-CE0134381FD9}"/>
    <dgm:cxn modelId="{D5A7BAE0-C6ED-45CA-A6D3-D5FE2EFB58DE}" srcId="{ECA187B6-4D9A-4AE8-AC8C-DDEE803D89B4}" destId="{3EDA7C6E-820A-4EE8-A745-0B9C794C4057}" srcOrd="2" destOrd="0" parTransId="{8BC07DF7-E3C5-40B7-B7DF-53EBFDF51E7D}" sibTransId="{E6F2425B-AAF0-4A74-A092-A14CD7A0019B}"/>
    <dgm:cxn modelId="{1AF661FF-3890-4591-A8FC-44C50F80F407}" type="presOf" srcId="{2E2AE862-F7C1-41CE-80EF-143E90E72E2F}" destId="{AEA922A8-CADD-4A5B-9B0E-A56FFF7CE6D8}" srcOrd="0" destOrd="3" presId="urn:microsoft.com/office/officeart/2005/8/layout/vList2"/>
    <dgm:cxn modelId="{08042B4A-652D-43EA-A146-0405833BAE82}" type="presParOf" srcId="{B96FBC2E-3285-489D-963F-680B17B3525E}" destId="{5BBC031D-B298-4B9E-A88F-799282720DEB}" srcOrd="0" destOrd="0" presId="urn:microsoft.com/office/officeart/2005/8/layout/vList2"/>
    <dgm:cxn modelId="{E846927B-54A1-460B-99A3-A5765254570E}" type="presParOf" srcId="{B96FBC2E-3285-489D-963F-680B17B3525E}" destId="{93213495-8A09-462D-AE8B-A97B52D0681C}" srcOrd="1" destOrd="0" presId="urn:microsoft.com/office/officeart/2005/8/layout/vList2"/>
    <dgm:cxn modelId="{398C7F6D-95FA-4E10-A790-D3E24B22D905}" type="presParOf" srcId="{B96FBC2E-3285-489D-963F-680B17B3525E}" destId="{7227397F-4B8B-498A-9A49-5284D6A6C170}" srcOrd="2" destOrd="0" presId="urn:microsoft.com/office/officeart/2005/8/layout/vList2"/>
    <dgm:cxn modelId="{C52E3126-9D97-4795-BDCB-88A313E43A42}" type="presParOf" srcId="{B96FBC2E-3285-489D-963F-680B17B3525E}" destId="{E0DDBB79-EB4D-4E8D-AE2A-FB0CB14EF771}" srcOrd="3" destOrd="0" presId="urn:microsoft.com/office/officeart/2005/8/layout/vList2"/>
    <dgm:cxn modelId="{52271BD0-8DDC-47C3-A36C-B53DC4C21BCB}" type="presParOf" srcId="{B96FBC2E-3285-489D-963F-680B17B3525E}" destId="{6B430835-3727-4645-A270-2CFC0CD748CD}" srcOrd="4" destOrd="0" presId="urn:microsoft.com/office/officeart/2005/8/layout/vList2"/>
    <dgm:cxn modelId="{3067DDF2-0FAA-4689-AAC3-0267B0B63385}" type="presParOf" srcId="{B96FBC2E-3285-489D-963F-680B17B3525E}" destId="{AEA922A8-CADD-4A5B-9B0E-A56FFF7CE6D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5D65A-DCBF-40C7-A7DC-6FB68E56EE2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B387BF-4D9A-45EF-943F-90D9C5DC60E9}">
      <dgm:prSet/>
      <dgm:spPr/>
      <dgm:t>
        <a:bodyPr/>
        <a:lstStyle/>
        <a:p>
          <a:r>
            <a:rPr lang="nl-BE"/>
            <a:t>Return to flying after </a:t>
          </a:r>
          <a:endParaRPr lang="en-US"/>
        </a:p>
      </dgm:t>
    </dgm:pt>
    <dgm:pt modelId="{CD500D62-9C22-4DF3-B615-A478F59778FC}" type="parTrans" cxnId="{0625FBF2-7B10-4206-B629-5C13788ED870}">
      <dgm:prSet/>
      <dgm:spPr/>
      <dgm:t>
        <a:bodyPr/>
        <a:lstStyle/>
        <a:p>
          <a:endParaRPr lang="en-US"/>
        </a:p>
      </dgm:t>
    </dgm:pt>
    <dgm:pt modelId="{261F8FEE-0F54-404B-8CE7-161C20E3696F}" type="sibTrans" cxnId="{0625FBF2-7B10-4206-B629-5C13788ED870}">
      <dgm:prSet/>
      <dgm:spPr/>
      <dgm:t>
        <a:bodyPr/>
        <a:lstStyle/>
        <a:p>
          <a:endParaRPr lang="en-US"/>
        </a:p>
      </dgm:t>
    </dgm:pt>
    <dgm:pt modelId="{DF23BC2B-33DC-4494-8C89-45B4E626F82D}">
      <dgm:prSet/>
      <dgm:spPr/>
      <dgm:t>
        <a:bodyPr/>
        <a:lstStyle/>
        <a:p>
          <a:r>
            <a:rPr lang="nl-BE"/>
            <a:t>Disease</a:t>
          </a:r>
          <a:endParaRPr lang="en-US"/>
        </a:p>
      </dgm:t>
    </dgm:pt>
    <dgm:pt modelId="{EB33B54A-5567-431E-B9FF-398D9BE362A7}" type="parTrans" cxnId="{AC664D22-B31B-4EF1-A825-BF59B5A033FE}">
      <dgm:prSet/>
      <dgm:spPr/>
      <dgm:t>
        <a:bodyPr/>
        <a:lstStyle/>
        <a:p>
          <a:endParaRPr lang="en-US"/>
        </a:p>
      </dgm:t>
    </dgm:pt>
    <dgm:pt modelId="{CA5A7C63-7C0B-4629-B06E-E5FE66DF86EF}" type="sibTrans" cxnId="{AC664D22-B31B-4EF1-A825-BF59B5A033FE}">
      <dgm:prSet/>
      <dgm:spPr/>
      <dgm:t>
        <a:bodyPr/>
        <a:lstStyle/>
        <a:p>
          <a:endParaRPr lang="en-US"/>
        </a:p>
      </dgm:t>
    </dgm:pt>
    <dgm:pt modelId="{B4CAA656-CE24-4DE5-AEAA-CDEE42A13AB0}">
      <dgm:prSet/>
      <dgm:spPr/>
      <dgm:t>
        <a:bodyPr/>
        <a:lstStyle/>
        <a:p>
          <a:r>
            <a:rPr lang="nl-BE"/>
            <a:t>Asymptomatic carrier</a:t>
          </a:r>
          <a:endParaRPr lang="en-US"/>
        </a:p>
      </dgm:t>
    </dgm:pt>
    <dgm:pt modelId="{748D16A5-4733-4FB0-899E-51F23DC1D124}" type="parTrans" cxnId="{D1DF8A99-FBC5-4ED4-8EB4-267A668C755D}">
      <dgm:prSet/>
      <dgm:spPr/>
      <dgm:t>
        <a:bodyPr/>
        <a:lstStyle/>
        <a:p>
          <a:endParaRPr lang="en-US"/>
        </a:p>
      </dgm:t>
    </dgm:pt>
    <dgm:pt modelId="{DE699E9A-EB4A-472C-BE34-F4B6D86ADB53}" type="sibTrans" cxnId="{D1DF8A99-FBC5-4ED4-8EB4-267A668C755D}">
      <dgm:prSet/>
      <dgm:spPr/>
      <dgm:t>
        <a:bodyPr/>
        <a:lstStyle/>
        <a:p>
          <a:endParaRPr lang="en-US"/>
        </a:p>
      </dgm:t>
    </dgm:pt>
    <dgm:pt modelId="{D81C5485-9F2A-4378-8F8C-BC3C7958D409}">
      <dgm:prSet/>
      <dgm:spPr/>
      <dgm:t>
        <a:bodyPr/>
        <a:lstStyle/>
        <a:p>
          <a:r>
            <a:rPr lang="nl-BE"/>
            <a:t>Infected </a:t>
          </a:r>
          <a:endParaRPr lang="en-US"/>
        </a:p>
      </dgm:t>
    </dgm:pt>
    <dgm:pt modelId="{8A7E19B5-004D-4DA9-8AFC-DACF23B72EEE}" type="parTrans" cxnId="{908C6BD9-E279-405D-ADD2-25133A90EAB1}">
      <dgm:prSet/>
      <dgm:spPr/>
      <dgm:t>
        <a:bodyPr/>
        <a:lstStyle/>
        <a:p>
          <a:endParaRPr lang="en-US"/>
        </a:p>
      </dgm:t>
    </dgm:pt>
    <dgm:pt modelId="{B7E89F61-DC40-4C9C-8787-F58B3A4BE94C}" type="sibTrans" cxnId="{908C6BD9-E279-405D-ADD2-25133A90EAB1}">
      <dgm:prSet/>
      <dgm:spPr/>
      <dgm:t>
        <a:bodyPr/>
        <a:lstStyle/>
        <a:p>
          <a:endParaRPr lang="en-US"/>
        </a:p>
      </dgm:t>
    </dgm:pt>
    <dgm:pt modelId="{43197481-5BE5-49E8-BD9A-3CD613291D90}">
      <dgm:prSet/>
      <dgm:spPr/>
      <dgm:t>
        <a:bodyPr/>
        <a:lstStyle/>
        <a:p>
          <a:r>
            <a:rPr lang="nl-BE"/>
            <a:t>Longterm sequelae</a:t>
          </a:r>
          <a:endParaRPr lang="en-US"/>
        </a:p>
      </dgm:t>
    </dgm:pt>
    <dgm:pt modelId="{84838BF0-2670-45F7-8A32-61DD8895D9EF}" type="parTrans" cxnId="{1784F1BB-7EBF-40A9-992C-DDCCD6551FDC}">
      <dgm:prSet/>
      <dgm:spPr/>
      <dgm:t>
        <a:bodyPr/>
        <a:lstStyle/>
        <a:p>
          <a:endParaRPr lang="en-US"/>
        </a:p>
      </dgm:t>
    </dgm:pt>
    <dgm:pt modelId="{B66EF81A-6874-4D98-B79E-4BF34AA0E87D}" type="sibTrans" cxnId="{1784F1BB-7EBF-40A9-992C-DDCCD6551FDC}">
      <dgm:prSet/>
      <dgm:spPr/>
      <dgm:t>
        <a:bodyPr/>
        <a:lstStyle/>
        <a:p>
          <a:endParaRPr lang="en-US"/>
        </a:p>
      </dgm:t>
    </dgm:pt>
    <dgm:pt modelId="{33D5F45D-FCD3-4434-B177-76E080B31486}">
      <dgm:prSet/>
      <dgm:spPr/>
      <dgm:t>
        <a:bodyPr/>
        <a:lstStyle/>
        <a:p>
          <a:r>
            <a:rPr lang="nl-BE"/>
            <a:t>Pulmonary functional tests (required  by Part MED)</a:t>
          </a:r>
          <a:endParaRPr lang="en-US"/>
        </a:p>
      </dgm:t>
    </dgm:pt>
    <dgm:pt modelId="{F472E26C-D6A8-4282-916F-CCB6D902143C}" type="parTrans" cxnId="{E4067168-01C6-45F3-9A92-A898454BE6DE}">
      <dgm:prSet/>
      <dgm:spPr/>
      <dgm:t>
        <a:bodyPr/>
        <a:lstStyle/>
        <a:p>
          <a:endParaRPr lang="en-US"/>
        </a:p>
      </dgm:t>
    </dgm:pt>
    <dgm:pt modelId="{0738B8B7-C802-404B-9C8D-38FB210469BC}" type="sibTrans" cxnId="{E4067168-01C6-45F3-9A92-A898454BE6DE}">
      <dgm:prSet/>
      <dgm:spPr/>
      <dgm:t>
        <a:bodyPr/>
        <a:lstStyle/>
        <a:p>
          <a:endParaRPr lang="en-US"/>
        </a:p>
      </dgm:t>
    </dgm:pt>
    <dgm:pt modelId="{72A15AE6-C688-4D88-9A3B-9FC8622D305A}">
      <dgm:prSet/>
      <dgm:spPr/>
      <dgm:t>
        <a:bodyPr/>
        <a:lstStyle/>
        <a:p>
          <a:r>
            <a:rPr lang="nl-BE"/>
            <a:t>Risk of transmission </a:t>
          </a:r>
          <a:endParaRPr lang="en-US"/>
        </a:p>
      </dgm:t>
    </dgm:pt>
    <dgm:pt modelId="{CA470A3A-3415-499B-97BA-3EE87A42E43E}" type="parTrans" cxnId="{82087017-C954-4332-ADE9-D891E3CAB361}">
      <dgm:prSet/>
      <dgm:spPr/>
      <dgm:t>
        <a:bodyPr/>
        <a:lstStyle/>
        <a:p>
          <a:endParaRPr lang="en-US"/>
        </a:p>
      </dgm:t>
    </dgm:pt>
    <dgm:pt modelId="{7DE27A5E-CD4E-4CDC-A9B7-1B4D44DB303B}" type="sibTrans" cxnId="{82087017-C954-4332-ADE9-D891E3CAB361}">
      <dgm:prSet/>
      <dgm:spPr/>
      <dgm:t>
        <a:bodyPr/>
        <a:lstStyle/>
        <a:p>
          <a:endParaRPr lang="en-US"/>
        </a:p>
      </dgm:t>
    </dgm:pt>
    <dgm:pt modelId="{5AE65D3A-C4A8-4005-9356-391B66892427}">
      <dgm:prSet/>
      <dgm:spPr/>
      <dgm:t>
        <a:bodyPr/>
        <a:lstStyle/>
        <a:p>
          <a:r>
            <a:rPr lang="nl-BE"/>
            <a:t>Other applicants</a:t>
          </a:r>
          <a:endParaRPr lang="en-US"/>
        </a:p>
      </dgm:t>
    </dgm:pt>
    <dgm:pt modelId="{BE3B08B1-642E-4ACB-9874-3C01DAB9B55D}" type="parTrans" cxnId="{C5F6D91B-63B9-4E00-96D3-92A5D8F9CC1D}">
      <dgm:prSet/>
      <dgm:spPr/>
      <dgm:t>
        <a:bodyPr/>
        <a:lstStyle/>
        <a:p>
          <a:endParaRPr lang="en-US"/>
        </a:p>
      </dgm:t>
    </dgm:pt>
    <dgm:pt modelId="{07A6C24E-08E9-41FD-9FD8-DD3DA14BBD31}" type="sibTrans" cxnId="{C5F6D91B-63B9-4E00-96D3-92A5D8F9CC1D}">
      <dgm:prSet/>
      <dgm:spPr/>
      <dgm:t>
        <a:bodyPr/>
        <a:lstStyle/>
        <a:p>
          <a:endParaRPr lang="en-US"/>
        </a:p>
      </dgm:t>
    </dgm:pt>
    <dgm:pt modelId="{AF6EF8EB-8A08-458D-9FAC-82A477E18A1F}">
      <dgm:prSet/>
      <dgm:spPr/>
      <dgm:t>
        <a:bodyPr/>
        <a:lstStyle/>
        <a:p>
          <a:r>
            <a:rPr lang="nl-BE"/>
            <a:t>Medical staff</a:t>
          </a:r>
          <a:endParaRPr lang="en-US"/>
        </a:p>
      </dgm:t>
    </dgm:pt>
    <dgm:pt modelId="{2EA63B55-700C-4953-B3C8-5E4EFB2280AC}" type="parTrans" cxnId="{73FAC89F-9235-4746-8174-FDE7608058F3}">
      <dgm:prSet/>
      <dgm:spPr/>
      <dgm:t>
        <a:bodyPr/>
        <a:lstStyle/>
        <a:p>
          <a:endParaRPr lang="en-US"/>
        </a:p>
      </dgm:t>
    </dgm:pt>
    <dgm:pt modelId="{52C9BA0E-131D-4164-A485-917F19997BBD}" type="sibTrans" cxnId="{73FAC89F-9235-4746-8174-FDE7608058F3}">
      <dgm:prSet/>
      <dgm:spPr/>
      <dgm:t>
        <a:bodyPr/>
        <a:lstStyle/>
        <a:p>
          <a:endParaRPr lang="en-US"/>
        </a:p>
      </dgm:t>
    </dgm:pt>
    <dgm:pt modelId="{B3C31864-37F7-4828-8493-0538D795ABC4}">
      <dgm:prSet/>
      <dgm:spPr/>
      <dgm:t>
        <a:bodyPr/>
        <a:lstStyle/>
        <a:p>
          <a:r>
            <a:rPr lang="nl-BE"/>
            <a:t>Vaccin</a:t>
          </a:r>
          <a:endParaRPr lang="en-US"/>
        </a:p>
      </dgm:t>
    </dgm:pt>
    <dgm:pt modelId="{4E78BB00-2D1E-443F-82E4-4E9EE473C516}" type="parTrans" cxnId="{B653168C-4EB7-4403-8A6E-5F5FE71DA1D4}">
      <dgm:prSet/>
      <dgm:spPr/>
      <dgm:t>
        <a:bodyPr/>
        <a:lstStyle/>
        <a:p>
          <a:endParaRPr lang="en-US"/>
        </a:p>
      </dgm:t>
    </dgm:pt>
    <dgm:pt modelId="{90F709A6-E23E-4CE0-B465-A0AC7798A4B9}" type="sibTrans" cxnId="{B653168C-4EB7-4403-8A6E-5F5FE71DA1D4}">
      <dgm:prSet/>
      <dgm:spPr/>
      <dgm:t>
        <a:bodyPr/>
        <a:lstStyle/>
        <a:p>
          <a:endParaRPr lang="en-US"/>
        </a:p>
      </dgm:t>
    </dgm:pt>
    <dgm:pt modelId="{9E271560-D754-4D7D-815B-18D8A1B01A72}" type="pres">
      <dgm:prSet presAssocID="{EAF5D65A-DCBF-40C7-A7DC-6FB68E56EE2E}" presName="matrix" presStyleCnt="0">
        <dgm:presLayoutVars>
          <dgm:chMax val="1"/>
          <dgm:dir/>
          <dgm:resizeHandles val="exact"/>
        </dgm:presLayoutVars>
      </dgm:prSet>
      <dgm:spPr/>
    </dgm:pt>
    <dgm:pt modelId="{A58C9406-270F-4823-A94A-A258E8835967}" type="pres">
      <dgm:prSet presAssocID="{EAF5D65A-DCBF-40C7-A7DC-6FB68E56EE2E}" presName="diamond" presStyleLbl="bgShp" presStyleIdx="0" presStyleCnt="1"/>
      <dgm:spPr/>
    </dgm:pt>
    <dgm:pt modelId="{A8CC7C5C-7959-4A5E-9967-BC7A405128A1}" type="pres">
      <dgm:prSet presAssocID="{EAF5D65A-DCBF-40C7-A7DC-6FB68E56EE2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E7BF65-739B-4454-8920-736DA7A5522F}" type="pres">
      <dgm:prSet presAssocID="{EAF5D65A-DCBF-40C7-A7DC-6FB68E56EE2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7347FF-B94E-408F-B5F3-C308EECB79FF}" type="pres">
      <dgm:prSet presAssocID="{EAF5D65A-DCBF-40C7-A7DC-6FB68E56EE2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7947965-C900-43C7-B5DF-C1F4CB0E5C85}" type="pres">
      <dgm:prSet presAssocID="{EAF5D65A-DCBF-40C7-A7DC-6FB68E56EE2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719010C-D0A9-481B-BD0D-A51AD03FFC3F}" type="presOf" srcId="{D81C5485-9F2A-4378-8F8C-BC3C7958D409}" destId="{A8CC7C5C-7959-4A5E-9967-BC7A405128A1}" srcOrd="0" destOrd="3" presId="urn:microsoft.com/office/officeart/2005/8/layout/matrix3"/>
    <dgm:cxn modelId="{E788DE12-6CCA-4FD3-9528-1A1546DC643E}" type="presOf" srcId="{36B387BF-4D9A-45EF-943F-90D9C5DC60E9}" destId="{A8CC7C5C-7959-4A5E-9967-BC7A405128A1}" srcOrd="0" destOrd="0" presId="urn:microsoft.com/office/officeart/2005/8/layout/matrix3"/>
    <dgm:cxn modelId="{82087017-C954-4332-ADE9-D891E3CAB361}" srcId="{33D5F45D-FCD3-4434-B177-76E080B31486}" destId="{72A15AE6-C688-4D88-9A3B-9FC8622D305A}" srcOrd="0" destOrd="0" parTransId="{CA470A3A-3415-499B-97BA-3EE87A42E43E}" sibTransId="{7DE27A5E-CD4E-4CDC-A9B7-1B4D44DB303B}"/>
    <dgm:cxn modelId="{C5F6D91B-63B9-4E00-96D3-92A5D8F9CC1D}" srcId="{72A15AE6-C688-4D88-9A3B-9FC8622D305A}" destId="{5AE65D3A-C4A8-4005-9356-391B66892427}" srcOrd="0" destOrd="0" parTransId="{BE3B08B1-642E-4ACB-9874-3C01DAB9B55D}" sibTransId="{07A6C24E-08E9-41FD-9FD8-DD3DA14BBD31}"/>
    <dgm:cxn modelId="{AC664D22-B31B-4EF1-A825-BF59B5A033FE}" srcId="{36B387BF-4D9A-45EF-943F-90D9C5DC60E9}" destId="{DF23BC2B-33DC-4494-8C89-45B4E626F82D}" srcOrd="0" destOrd="0" parTransId="{EB33B54A-5567-431E-B9FF-398D9BE362A7}" sibTransId="{CA5A7C63-7C0B-4629-B06E-E5FE66DF86EF}"/>
    <dgm:cxn modelId="{74429623-7529-4161-B1BE-F60D4301893F}" type="presOf" srcId="{DF23BC2B-33DC-4494-8C89-45B4E626F82D}" destId="{A8CC7C5C-7959-4A5E-9967-BC7A405128A1}" srcOrd="0" destOrd="1" presId="urn:microsoft.com/office/officeart/2005/8/layout/matrix3"/>
    <dgm:cxn modelId="{828D0534-83CE-46A1-86F1-D8EFA506B52F}" type="presOf" srcId="{B4CAA656-CE24-4DE5-AEAA-CDEE42A13AB0}" destId="{A8CC7C5C-7959-4A5E-9967-BC7A405128A1}" srcOrd="0" destOrd="2" presId="urn:microsoft.com/office/officeart/2005/8/layout/matrix3"/>
    <dgm:cxn modelId="{E4067168-01C6-45F3-9A92-A898454BE6DE}" srcId="{EAF5D65A-DCBF-40C7-A7DC-6FB68E56EE2E}" destId="{33D5F45D-FCD3-4434-B177-76E080B31486}" srcOrd="2" destOrd="0" parTransId="{F472E26C-D6A8-4282-916F-CCB6D902143C}" sibTransId="{0738B8B7-C802-404B-9C8D-38FB210469BC}"/>
    <dgm:cxn modelId="{35967751-2EAB-4B05-8A2D-A4AA0BA4E453}" type="presOf" srcId="{B3C31864-37F7-4828-8493-0538D795ABC4}" destId="{C7947965-C900-43C7-B5DF-C1F4CB0E5C85}" srcOrd="0" destOrd="0" presId="urn:microsoft.com/office/officeart/2005/8/layout/matrix3"/>
    <dgm:cxn modelId="{D68C9789-6540-4C10-AF55-4731E8E3C243}" type="presOf" srcId="{5AE65D3A-C4A8-4005-9356-391B66892427}" destId="{027347FF-B94E-408F-B5F3-C308EECB79FF}" srcOrd="0" destOrd="2" presId="urn:microsoft.com/office/officeart/2005/8/layout/matrix3"/>
    <dgm:cxn modelId="{B653168C-4EB7-4403-8A6E-5F5FE71DA1D4}" srcId="{EAF5D65A-DCBF-40C7-A7DC-6FB68E56EE2E}" destId="{B3C31864-37F7-4828-8493-0538D795ABC4}" srcOrd="3" destOrd="0" parTransId="{4E78BB00-2D1E-443F-82E4-4E9EE473C516}" sibTransId="{90F709A6-E23E-4CE0-B465-A0AC7798A4B9}"/>
    <dgm:cxn modelId="{34C85692-E333-475E-9707-CC4D8169938A}" type="presOf" srcId="{43197481-5BE5-49E8-BD9A-3CD613291D90}" destId="{E5E7BF65-739B-4454-8920-736DA7A5522F}" srcOrd="0" destOrd="0" presId="urn:microsoft.com/office/officeart/2005/8/layout/matrix3"/>
    <dgm:cxn modelId="{D1DF8A99-FBC5-4ED4-8EB4-267A668C755D}" srcId="{36B387BF-4D9A-45EF-943F-90D9C5DC60E9}" destId="{B4CAA656-CE24-4DE5-AEAA-CDEE42A13AB0}" srcOrd="1" destOrd="0" parTransId="{748D16A5-4733-4FB0-899E-51F23DC1D124}" sibTransId="{DE699E9A-EB4A-472C-BE34-F4B6D86ADB53}"/>
    <dgm:cxn modelId="{73FAC89F-9235-4746-8174-FDE7608058F3}" srcId="{72A15AE6-C688-4D88-9A3B-9FC8622D305A}" destId="{AF6EF8EB-8A08-458D-9FAC-82A477E18A1F}" srcOrd="1" destOrd="0" parTransId="{2EA63B55-700C-4953-B3C8-5E4EFB2280AC}" sibTransId="{52C9BA0E-131D-4164-A485-917F19997BBD}"/>
    <dgm:cxn modelId="{CDD539B9-8780-4394-B145-EA4F53E388EE}" type="presOf" srcId="{AF6EF8EB-8A08-458D-9FAC-82A477E18A1F}" destId="{027347FF-B94E-408F-B5F3-C308EECB79FF}" srcOrd="0" destOrd="3" presId="urn:microsoft.com/office/officeart/2005/8/layout/matrix3"/>
    <dgm:cxn modelId="{1784F1BB-7EBF-40A9-992C-DDCCD6551FDC}" srcId="{EAF5D65A-DCBF-40C7-A7DC-6FB68E56EE2E}" destId="{43197481-5BE5-49E8-BD9A-3CD613291D90}" srcOrd="1" destOrd="0" parTransId="{84838BF0-2670-45F7-8A32-61DD8895D9EF}" sibTransId="{B66EF81A-6874-4D98-B79E-4BF34AA0E87D}"/>
    <dgm:cxn modelId="{067B57D4-A9AB-4CD4-A3DA-0AAFCF9BDD08}" type="presOf" srcId="{33D5F45D-FCD3-4434-B177-76E080B31486}" destId="{027347FF-B94E-408F-B5F3-C308EECB79FF}" srcOrd="0" destOrd="0" presId="urn:microsoft.com/office/officeart/2005/8/layout/matrix3"/>
    <dgm:cxn modelId="{908C6BD9-E279-405D-ADD2-25133A90EAB1}" srcId="{36B387BF-4D9A-45EF-943F-90D9C5DC60E9}" destId="{D81C5485-9F2A-4378-8F8C-BC3C7958D409}" srcOrd="2" destOrd="0" parTransId="{8A7E19B5-004D-4DA9-8AFC-DACF23B72EEE}" sibTransId="{B7E89F61-DC40-4C9C-8787-F58B3A4BE94C}"/>
    <dgm:cxn modelId="{130EDAE5-FD92-4AE6-AF60-CD9E879948CE}" type="presOf" srcId="{EAF5D65A-DCBF-40C7-A7DC-6FB68E56EE2E}" destId="{9E271560-D754-4D7D-815B-18D8A1B01A72}" srcOrd="0" destOrd="0" presId="urn:microsoft.com/office/officeart/2005/8/layout/matrix3"/>
    <dgm:cxn modelId="{9D5DC3F0-0F09-4126-9168-00588AC4B2D1}" type="presOf" srcId="{72A15AE6-C688-4D88-9A3B-9FC8622D305A}" destId="{027347FF-B94E-408F-B5F3-C308EECB79FF}" srcOrd="0" destOrd="1" presId="urn:microsoft.com/office/officeart/2005/8/layout/matrix3"/>
    <dgm:cxn modelId="{0625FBF2-7B10-4206-B629-5C13788ED870}" srcId="{EAF5D65A-DCBF-40C7-A7DC-6FB68E56EE2E}" destId="{36B387BF-4D9A-45EF-943F-90D9C5DC60E9}" srcOrd="0" destOrd="0" parTransId="{CD500D62-9C22-4DF3-B615-A478F59778FC}" sibTransId="{261F8FEE-0F54-404B-8CE7-161C20E3696F}"/>
    <dgm:cxn modelId="{CA3A4271-B407-4798-98A7-1E438C851E5E}" type="presParOf" srcId="{9E271560-D754-4D7D-815B-18D8A1B01A72}" destId="{A58C9406-270F-4823-A94A-A258E8835967}" srcOrd="0" destOrd="0" presId="urn:microsoft.com/office/officeart/2005/8/layout/matrix3"/>
    <dgm:cxn modelId="{3ECA416E-C5A1-4554-AE45-0B125D3AC740}" type="presParOf" srcId="{9E271560-D754-4D7D-815B-18D8A1B01A72}" destId="{A8CC7C5C-7959-4A5E-9967-BC7A405128A1}" srcOrd="1" destOrd="0" presId="urn:microsoft.com/office/officeart/2005/8/layout/matrix3"/>
    <dgm:cxn modelId="{57484DF4-04E4-4608-8B32-F4DFB1AC7B57}" type="presParOf" srcId="{9E271560-D754-4D7D-815B-18D8A1B01A72}" destId="{E5E7BF65-739B-4454-8920-736DA7A5522F}" srcOrd="2" destOrd="0" presId="urn:microsoft.com/office/officeart/2005/8/layout/matrix3"/>
    <dgm:cxn modelId="{29453A27-6AE6-487A-9BA7-88392875245C}" type="presParOf" srcId="{9E271560-D754-4D7D-815B-18D8A1B01A72}" destId="{027347FF-B94E-408F-B5F3-C308EECB79FF}" srcOrd="3" destOrd="0" presId="urn:microsoft.com/office/officeart/2005/8/layout/matrix3"/>
    <dgm:cxn modelId="{915FD788-5F11-4FF2-A6F6-1D57D6171273}" type="presParOf" srcId="{9E271560-D754-4D7D-815B-18D8A1B01A72}" destId="{C7947965-C900-43C7-B5DF-C1F4CB0E5C8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4AC06E-8FD9-4029-A8AD-8358C394DA0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FA1E44-326A-49ED-9A6E-8D6D7F77CEC3}">
      <dgm:prSet/>
      <dgm:spPr/>
      <dgm:t>
        <a:bodyPr/>
        <a:lstStyle/>
        <a:p>
          <a:r>
            <a:rPr lang="nl-BE"/>
            <a:t>Major abdominal surgery : 3 months</a:t>
          </a:r>
          <a:endParaRPr lang="en-US"/>
        </a:p>
      </dgm:t>
    </dgm:pt>
    <dgm:pt modelId="{8DB9516F-A3FF-43ED-9432-0E939A921458}" type="parTrans" cxnId="{B1F57B27-DAA9-450B-954F-6187E026C1C4}">
      <dgm:prSet/>
      <dgm:spPr/>
      <dgm:t>
        <a:bodyPr/>
        <a:lstStyle/>
        <a:p>
          <a:endParaRPr lang="en-US"/>
        </a:p>
      </dgm:t>
    </dgm:pt>
    <dgm:pt modelId="{FEFE1B97-D302-45C3-ACA5-635BA53CEE56}" type="sibTrans" cxnId="{B1F57B27-DAA9-450B-954F-6187E026C1C4}">
      <dgm:prSet/>
      <dgm:spPr/>
      <dgm:t>
        <a:bodyPr/>
        <a:lstStyle/>
        <a:p>
          <a:endParaRPr lang="en-US"/>
        </a:p>
      </dgm:t>
    </dgm:pt>
    <dgm:pt modelId="{EB817A8C-2569-40D5-A273-D2AF3D14D506}">
      <dgm:prSet/>
      <dgm:spPr/>
      <dgm:t>
        <a:bodyPr/>
        <a:lstStyle/>
        <a:p>
          <a:r>
            <a:rPr lang="nl-BE"/>
            <a:t>Colectomy, hysterectomy</a:t>
          </a:r>
          <a:endParaRPr lang="en-US"/>
        </a:p>
      </dgm:t>
    </dgm:pt>
    <dgm:pt modelId="{8B71C8E7-9999-4734-8E73-16B1EDBB9607}" type="parTrans" cxnId="{63AD0610-1B8C-47B2-82B7-1015E9A72E4D}">
      <dgm:prSet/>
      <dgm:spPr/>
      <dgm:t>
        <a:bodyPr/>
        <a:lstStyle/>
        <a:p>
          <a:endParaRPr lang="en-US"/>
        </a:p>
      </dgm:t>
    </dgm:pt>
    <dgm:pt modelId="{1D022EA4-5C74-4367-AFF6-C095BB50D2F8}" type="sibTrans" cxnId="{63AD0610-1B8C-47B2-82B7-1015E9A72E4D}">
      <dgm:prSet/>
      <dgm:spPr/>
      <dgm:t>
        <a:bodyPr/>
        <a:lstStyle/>
        <a:p>
          <a:endParaRPr lang="en-US"/>
        </a:p>
      </dgm:t>
    </dgm:pt>
    <dgm:pt modelId="{74403837-AD17-466A-9602-9327A99F9EBE}">
      <dgm:prSet/>
      <dgm:spPr/>
      <dgm:t>
        <a:bodyPr/>
        <a:lstStyle/>
        <a:p>
          <a:r>
            <a:rPr lang="nl-BE"/>
            <a:t>Laparoscopic procedure : 3-4 weeks</a:t>
          </a:r>
          <a:endParaRPr lang="en-US"/>
        </a:p>
      </dgm:t>
    </dgm:pt>
    <dgm:pt modelId="{CB34E804-78D0-40A9-A1ED-5CF3E1309071}" type="parTrans" cxnId="{E0559454-77EF-4113-810C-DDC5615395F1}">
      <dgm:prSet/>
      <dgm:spPr/>
      <dgm:t>
        <a:bodyPr/>
        <a:lstStyle/>
        <a:p>
          <a:endParaRPr lang="en-US"/>
        </a:p>
      </dgm:t>
    </dgm:pt>
    <dgm:pt modelId="{19225A1A-B768-4BC8-9B56-A831DC6ACE30}" type="sibTrans" cxnId="{E0559454-77EF-4113-810C-DDC5615395F1}">
      <dgm:prSet/>
      <dgm:spPr/>
      <dgm:t>
        <a:bodyPr/>
        <a:lstStyle/>
        <a:p>
          <a:endParaRPr lang="en-US"/>
        </a:p>
      </dgm:t>
    </dgm:pt>
    <dgm:pt modelId="{3CCB1FFC-92FD-4C03-AB50-D7F3940C9B59}">
      <dgm:prSet/>
      <dgm:spPr/>
      <dgm:t>
        <a:bodyPr/>
        <a:lstStyle/>
        <a:p>
          <a:r>
            <a:rPr lang="nl-BE"/>
            <a:t>Inguinal hernia repair, cholecystectomie</a:t>
          </a:r>
          <a:endParaRPr lang="en-US"/>
        </a:p>
      </dgm:t>
    </dgm:pt>
    <dgm:pt modelId="{E1C41068-FEDA-4A59-8871-5AA047117777}" type="parTrans" cxnId="{4E2D1992-6C6D-4B3D-8377-6B4EA2740721}">
      <dgm:prSet/>
      <dgm:spPr/>
      <dgm:t>
        <a:bodyPr/>
        <a:lstStyle/>
        <a:p>
          <a:endParaRPr lang="en-US"/>
        </a:p>
      </dgm:t>
    </dgm:pt>
    <dgm:pt modelId="{75ACA020-DC83-4866-956D-B660D25316EF}" type="sibTrans" cxnId="{4E2D1992-6C6D-4B3D-8377-6B4EA2740721}">
      <dgm:prSet/>
      <dgm:spPr/>
      <dgm:t>
        <a:bodyPr/>
        <a:lstStyle/>
        <a:p>
          <a:endParaRPr lang="en-US"/>
        </a:p>
      </dgm:t>
    </dgm:pt>
    <dgm:pt modelId="{353842EB-A3DA-4B67-8158-D8543E409A43}">
      <dgm:prSet/>
      <dgm:spPr/>
      <dgm:t>
        <a:bodyPr/>
        <a:lstStyle/>
        <a:p>
          <a:r>
            <a:rPr lang="nl-BE"/>
            <a:t>Diagnostic laparoscopy : 1 week</a:t>
          </a:r>
          <a:endParaRPr lang="en-US"/>
        </a:p>
      </dgm:t>
    </dgm:pt>
    <dgm:pt modelId="{FD49E037-B582-4D25-9060-31B35B4AEB81}" type="parTrans" cxnId="{B3450B8A-735F-4199-8C82-5E946D0DA381}">
      <dgm:prSet/>
      <dgm:spPr/>
      <dgm:t>
        <a:bodyPr/>
        <a:lstStyle/>
        <a:p>
          <a:endParaRPr lang="en-US"/>
        </a:p>
      </dgm:t>
    </dgm:pt>
    <dgm:pt modelId="{0A7F4F10-5CE4-4B91-9EB0-E09466717BEC}" type="sibTrans" cxnId="{B3450B8A-735F-4199-8C82-5E946D0DA381}">
      <dgm:prSet/>
      <dgm:spPr/>
      <dgm:t>
        <a:bodyPr/>
        <a:lstStyle/>
        <a:p>
          <a:endParaRPr lang="en-US"/>
        </a:p>
      </dgm:t>
    </dgm:pt>
    <dgm:pt modelId="{C842E3C3-BF18-49FD-9C0D-32A778049FB8}">
      <dgm:prSet/>
      <dgm:spPr/>
      <dgm:t>
        <a:bodyPr/>
        <a:lstStyle/>
        <a:p>
          <a:r>
            <a:rPr lang="nl-BE"/>
            <a:t>Lower gastrointestinal tract endoscopy : 48h</a:t>
          </a:r>
          <a:endParaRPr lang="en-US"/>
        </a:p>
      </dgm:t>
    </dgm:pt>
    <dgm:pt modelId="{34C943FF-9E01-4E2F-B3A8-25C06713309C}" type="parTrans" cxnId="{96D545A3-2E5E-4A3D-A04E-37C3E4F28C7A}">
      <dgm:prSet/>
      <dgm:spPr/>
      <dgm:t>
        <a:bodyPr/>
        <a:lstStyle/>
        <a:p>
          <a:endParaRPr lang="en-US"/>
        </a:p>
      </dgm:t>
    </dgm:pt>
    <dgm:pt modelId="{0F12CD03-0310-4242-AAB9-BC9B02D28D06}" type="sibTrans" cxnId="{96D545A3-2E5E-4A3D-A04E-37C3E4F28C7A}">
      <dgm:prSet/>
      <dgm:spPr/>
      <dgm:t>
        <a:bodyPr/>
        <a:lstStyle/>
        <a:p>
          <a:endParaRPr lang="en-US"/>
        </a:p>
      </dgm:t>
    </dgm:pt>
    <dgm:pt modelId="{587433C5-1448-4DE3-9E59-0C2313CDBAE9}">
      <dgm:prSet/>
      <dgm:spPr/>
      <dgm:t>
        <a:bodyPr/>
        <a:lstStyle/>
        <a:p>
          <a:r>
            <a:rPr lang="nl-BE"/>
            <a:t>Air trapped after laparotomy is absorbed within 1week</a:t>
          </a:r>
          <a:endParaRPr lang="en-US"/>
        </a:p>
      </dgm:t>
    </dgm:pt>
    <dgm:pt modelId="{EAFEEF64-F128-4C15-8FDA-DEA26A20CC5B}" type="parTrans" cxnId="{B9186169-4EFA-479E-BD18-57554286F77A}">
      <dgm:prSet/>
      <dgm:spPr/>
      <dgm:t>
        <a:bodyPr/>
        <a:lstStyle/>
        <a:p>
          <a:endParaRPr lang="en-US"/>
        </a:p>
      </dgm:t>
    </dgm:pt>
    <dgm:pt modelId="{E26FA4BA-236E-49D9-8840-F51FE346F5BE}" type="sibTrans" cxnId="{B9186169-4EFA-479E-BD18-57554286F77A}">
      <dgm:prSet/>
      <dgm:spPr/>
      <dgm:t>
        <a:bodyPr/>
        <a:lstStyle/>
        <a:p>
          <a:endParaRPr lang="en-US"/>
        </a:p>
      </dgm:t>
    </dgm:pt>
    <dgm:pt modelId="{93269103-F5A1-4985-AFFC-E8BDC15E8A97}">
      <dgm:prSet/>
      <dgm:spPr/>
      <dgm:t>
        <a:bodyPr/>
        <a:lstStyle/>
        <a:p>
          <a:r>
            <a:rPr lang="nl-BE"/>
            <a:t>CO2 following laparoscopy is absorbed within 24 h</a:t>
          </a:r>
          <a:endParaRPr lang="en-US"/>
        </a:p>
      </dgm:t>
    </dgm:pt>
    <dgm:pt modelId="{A586F343-52B0-4723-B248-C3EADE71D7B8}" type="parTrans" cxnId="{AE387248-E223-42F5-8F8C-9D17F73C4AEA}">
      <dgm:prSet/>
      <dgm:spPr/>
      <dgm:t>
        <a:bodyPr/>
        <a:lstStyle/>
        <a:p>
          <a:endParaRPr lang="en-US"/>
        </a:p>
      </dgm:t>
    </dgm:pt>
    <dgm:pt modelId="{6C1207A7-3D92-408E-A357-85CF8FC072D9}" type="sibTrans" cxnId="{AE387248-E223-42F5-8F8C-9D17F73C4AEA}">
      <dgm:prSet/>
      <dgm:spPr/>
      <dgm:t>
        <a:bodyPr/>
        <a:lstStyle/>
        <a:p>
          <a:endParaRPr lang="en-US"/>
        </a:p>
      </dgm:t>
    </dgm:pt>
    <dgm:pt modelId="{241AAD74-75F3-43DE-B00D-CB17C4E3BE70}" type="pres">
      <dgm:prSet presAssocID="{E54AC06E-8FD9-4029-A8AD-8358C394DA09}" presName="linear" presStyleCnt="0">
        <dgm:presLayoutVars>
          <dgm:animLvl val="lvl"/>
          <dgm:resizeHandles val="exact"/>
        </dgm:presLayoutVars>
      </dgm:prSet>
      <dgm:spPr/>
    </dgm:pt>
    <dgm:pt modelId="{77775301-2B0D-4362-A7D2-652780C71948}" type="pres">
      <dgm:prSet presAssocID="{ACFA1E44-326A-49ED-9A6E-8D6D7F77C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712A91A-9B6A-4006-993F-C6A54D7292AB}" type="pres">
      <dgm:prSet presAssocID="{ACFA1E44-326A-49ED-9A6E-8D6D7F77CEC3}" presName="childText" presStyleLbl="revTx" presStyleIdx="0" presStyleCnt="2">
        <dgm:presLayoutVars>
          <dgm:bulletEnabled val="1"/>
        </dgm:presLayoutVars>
      </dgm:prSet>
      <dgm:spPr/>
    </dgm:pt>
    <dgm:pt modelId="{21FC8EC5-635E-479E-AC72-E7714EFD4A53}" type="pres">
      <dgm:prSet presAssocID="{74403837-AD17-466A-9602-9327A99F9EB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22AC8F5-B081-450D-A4EC-6181C18E4164}" type="pres">
      <dgm:prSet presAssocID="{74403837-AD17-466A-9602-9327A99F9EBE}" presName="childText" presStyleLbl="revTx" presStyleIdx="1" presStyleCnt="2">
        <dgm:presLayoutVars>
          <dgm:bulletEnabled val="1"/>
        </dgm:presLayoutVars>
      </dgm:prSet>
      <dgm:spPr/>
    </dgm:pt>
    <dgm:pt modelId="{A8147DA8-5282-4D05-AB75-21FFDAB1746B}" type="pres">
      <dgm:prSet presAssocID="{353842EB-A3DA-4B67-8158-D8543E409A4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4F83151-AD3E-45CB-BCF1-5C62EF25B606}" type="pres">
      <dgm:prSet presAssocID="{0A7F4F10-5CE4-4B91-9EB0-E09466717BEC}" presName="spacer" presStyleCnt="0"/>
      <dgm:spPr/>
    </dgm:pt>
    <dgm:pt modelId="{7C99EBE3-5AAB-4AE1-A794-FC7BCAE0E856}" type="pres">
      <dgm:prSet presAssocID="{C842E3C3-BF18-49FD-9C0D-32A778049FB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E514357-40ED-4E8A-B6C7-53693C2FE52E}" type="pres">
      <dgm:prSet presAssocID="{0F12CD03-0310-4242-AAB9-BC9B02D28D06}" presName="spacer" presStyleCnt="0"/>
      <dgm:spPr/>
    </dgm:pt>
    <dgm:pt modelId="{928280BA-0C70-4140-98B9-EA9C8E973C9D}" type="pres">
      <dgm:prSet presAssocID="{587433C5-1448-4DE3-9E59-0C2313CDBAE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EC19E23-0DE9-411D-8F1C-C515A2AFA3F2}" type="pres">
      <dgm:prSet presAssocID="{E26FA4BA-236E-49D9-8840-F51FE346F5BE}" presName="spacer" presStyleCnt="0"/>
      <dgm:spPr/>
    </dgm:pt>
    <dgm:pt modelId="{9DA610F2-7DF4-413E-A053-70BB749075BC}" type="pres">
      <dgm:prSet presAssocID="{93269103-F5A1-4985-AFFC-E8BDC15E8A9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8F9F10C-7FDD-466F-889E-1188D3F4382F}" type="presOf" srcId="{353842EB-A3DA-4B67-8158-D8543E409A43}" destId="{A8147DA8-5282-4D05-AB75-21FFDAB1746B}" srcOrd="0" destOrd="0" presId="urn:microsoft.com/office/officeart/2005/8/layout/vList2"/>
    <dgm:cxn modelId="{63AD0610-1B8C-47B2-82B7-1015E9A72E4D}" srcId="{ACFA1E44-326A-49ED-9A6E-8D6D7F77CEC3}" destId="{EB817A8C-2569-40D5-A273-D2AF3D14D506}" srcOrd="0" destOrd="0" parTransId="{8B71C8E7-9999-4734-8E73-16B1EDBB9607}" sibTransId="{1D022EA4-5C74-4367-AFF6-C095BB50D2F8}"/>
    <dgm:cxn modelId="{BACDBE17-0387-4598-8F33-C90C223F1E13}" type="presOf" srcId="{587433C5-1448-4DE3-9E59-0C2313CDBAE9}" destId="{928280BA-0C70-4140-98B9-EA9C8E973C9D}" srcOrd="0" destOrd="0" presId="urn:microsoft.com/office/officeart/2005/8/layout/vList2"/>
    <dgm:cxn modelId="{B1F57B27-DAA9-450B-954F-6187E026C1C4}" srcId="{E54AC06E-8FD9-4029-A8AD-8358C394DA09}" destId="{ACFA1E44-326A-49ED-9A6E-8D6D7F77CEC3}" srcOrd="0" destOrd="0" parTransId="{8DB9516F-A3FF-43ED-9432-0E939A921458}" sibTransId="{FEFE1B97-D302-45C3-ACA5-635BA53CEE56}"/>
    <dgm:cxn modelId="{133EBF36-F5BC-4764-9EB3-1562FC3F00E9}" type="presOf" srcId="{C842E3C3-BF18-49FD-9C0D-32A778049FB8}" destId="{7C99EBE3-5AAB-4AE1-A794-FC7BCAE0E856}" srcOrd="0" destOrd="0" presId="urn:microsoft.com/office/officeart/2005/8/layout/vList2"/>
    <dgm:cxn modelId="{AE387248-E223-42F5-8F8C-9D17F73C4AEA}" srcId="{E54AC06E-8FD9-4029-A8AD-8358C394DA09}" destId="{93269103-F5A1-4985-AFFC-E8BDC15E8A97}" srcOrd="5" destOrd="0" parTransId="{A586F343-52B0-4723-B248-C3EADE71D7B8}" sibTransId="{6C1207A7-3D92-408E-A357-85CF8FC072D9}"/>
    <dgm:cxn modelId="{B9186169-4EFA-479E-BD18-57554286F77A}" srcId="{E54AC06E-8FD9-4029-A8AD-8358C394DA09}" destId="{587433C5-1448-4DE3-9E59-0C2313CDBAE9}" srcOrd="4" destOrd="0" parTransId="{EAFEEF64-F128-4C15-8FDA-DEA26A20CC5B}" sibTransId="{E26FA4BA-236E-49D9-8840-F51FE346F5BE}"/>
    <dgm:cxn modelId="{03EB024B-6569-4FEF-9BB1-6EB0717DC11A}" type="presOf" srcId="{E54AC06E-8FD9-4029-A8AD-8358C394DA09}" destId="{241AAD74-75F3-43DE-B00D-CB17C4E3BE70}" srcOrd="0" destOrd="0" presId="urn:microsoft.com/office/officeart/2005/8/layout/vList2"/>
    <dgm:cxn modelId="{E0559454-77EF-4113-810C-DDC5615395F1}" srcId="{E54AC06E-8FD9-4029-A8AD-8358C394DA09}" destId="{74403837-AD17-466A-9602-9327A99F9EBE}" srcOrd="1" destOrd="0" parTransId="{CB34E804-78D0-40A9-A1ED-5CF3E1309071}" sibTransId="{19225A1A-B768-4BC8-9B56-A831DC6ACE30}"/>
    <dgm:cxn modelId="{08F81C55-4907-4908-BDF6-108AC5586745}" type="presOf" srcId="{ACFA1E44-326A-49ED-9A6E-8D6D7F77CEC3}" destId="{77775301-2B0D-4362-A7D2-652780C71948}" srcOrd="0" destOrd="0" presId="urn:microsoft.com/office/officeart/2005/8/layout/vList2"/>
    <dgm:cxn modelId="{B3450B8A-735F-4199-8C82-5E946D0DA381}" srcId="{E54AC06E-8FD9-4029-A8AD-8358C394DA09}" destId="{353842EB-A3DA-4B67-8158-D8543E409A43}" srcOrd="2" destOrd="0" parTransId="{FD49E037-B582-4D25-9060-31B35B4AEB81}" sibTransId="{0A7F4F10-5CE4-4B91-9EB0-E09466717BEC}"/>
    <dgm:cxn modelId="{4E2D1992-6C6D-4B3D-8377-6B4EA2740721}" srcId="{74403837-AD17-466A-9602-9327A99F9EBE}" destId="{3CCB1FFC-92FD-4C03-AB50-D7F3940C9B59}" srcOrd="0" destOrd="0" parTransId="{E1C41068-FEDA-4A59-8871-5AA047117777}" sibTransId="{75ACA020-DC83-4866-956D-B660D25316EF}"/>
    <dgm:cxn modelId="{96D545A3-2E5E-4A3D-A04E-37C3E4F28C7A}" srcId="{E54AC06E-8FD9-4029-A8AD-8358C394DA09}" destId="{C842E3C3-BF18-49FD-9C0D-32A778049FB8}" srcOrd="3" destOrd="0" parTransId="{34C943FF-9E01-4E2F-B3A8-25C06713309C}" sibTransId="{0F12CD03-0310-4242-AAB9-BC9B02D28D06}"/>
    <dgm:cxn modelId="{410636B6-7D06-4FE1-ADBE-BC23502C7F12}" type="presOf" srcId="{3CCB1FFC-92FD-4C03-AB50-D7F3940C9B59}" destId="{722AC8F5-B081-450D-A4EC-6181C18E4164}" srcOrd="0" destOrd="0" presId="urn:microsoft.com/office/officeart/2005/8/layout/vList2"/>
    <dgm:cxn modelId="{E108EFBD-2BDC-41B8-9424-2C424D501EF7}" type="presOf" srcId="{93269103-F5A1-4985-AFFC-E8BDC15E8A97}" destId="{9DA610F2-7DF4-413E-A053-70BB749075BC}" srcOrd="0" destOrd="0" presId="urn:microsoft.com/office/officeart/2005/8/layout/vList2"/>
    <dgm:cxn modelId="{B0D57EC2-98D4-4CFD-B597-96C04DDA5AE3}" type="presOf" srcId="{EB817A8C-2569-40D5-A273-D2AF3D14D506}" destId="{3712A91A-9B6A-4006-993F-C6A54D7292AB}" srcOrd="0" destOrd="0" presId="urn:microsoft.com/office/officeart/2005/8/layout/vList2"/>
    <dgm:cxn modelId="{C3EDDCDA-6301-4601-9B49-28EE561DF375}" type="presOf" srcId="{74403837-AD17-466A-9602-9327A99F9EBE}" destId="{21FC8EC5-635E-479E-AC72-E7714EFD4A53}" srcOrd="0" destOrd="0" presId="urn:microsoft.com/office/officeart/2005/8/layout/vList2"/>
    <dgm:cxn modelId="{09BBE38B-A6C1-4837-9746-37C51DB38F9A}" type="presParOf" srcId="{241AAD74-75F3-43DE-B00D-CB17C4E3BE70}" destId="{77775301-2B0D-4362-A7D2-652780C71948}" srcOrd="0" destOrd="0" presId="urn:microsoft.com/office/officeart/2005/8/layout/vList2"/>
    <dgm:cxn modelId="{B8E4C563-73D5-42E5-B3BD-61E6BC6251A0}" type="presParOf" srcId="{241AAD74-75F3-43DE-B00D-CB17C4E3BE70}" destId="{3712A91A-9B6A-4006-993F-C6A54D7292AB}" srcOrd="1" destOrd="0" presId="urn:microsoft.com/office/officeart/2005/8/layout/vList2"/>
    <dgm:cxn modelId="{D64531A2-DFE0-4844-9FC6-7828866AD36D}" type="presParOf" srcId="{241AAD74-75F3-43DE-B00D-CB17C4E3BE70}" destId="{21FC8EC5-635E-479E-AC72-E7714EFD4A53}" srcOrd="2" destOrd="0" presId="urn:microsoft.com/office/officeart/2005/8/layout/vList2"/>
    <dgm:cxn modelId="{9AB2FB53-4A49-4E17-B133-867D00C9D011}" type="presParOf" srcId="{241AAD74-75F3-43DE-B00D-CB17C4E3BE70}" destId="{722AC8F5-B081-450D-A4EC-6181C18E4164}" srcOrd="3" destOrd="0" presId="urn:microsoft.com/office/officeart/2005/8/layout/vList2"/>
    <dgm:cxn modelId="{DA8F3844-A660-4700-87D2-D3A72FB812DA}" type="presParOf" srcId="{241AAD74-75F3-43DE-B00D-CB17C4E3BE70}" destId="{A8147DA8-5282-4D05-AB75-21FFDAB1746B}" srcOrd="4" destOrd="0" presId="urn:microsoft.com/office/officeart/2005/8/layout/vList2"/>
    <dgm:cxn modelId="{63665AEC-83E6-4344-94DB-17BB23A12362}" type="presParOf" srcId="{241AAD74-75F3-43DE-B00D-CB17C4E3BE70}" destId="{24F83151-AD3E-45CB-BCF1-5C62EF25B606}" srcOrd="5" destOrd="0" presId="urn:microsoft.com/office/officeart/2005/8/layout/vList2"/>
    <dgm:cxn modelId="{D1CCEB0A-61A6-4151-8F21-EC1D84003B3F}" type="presParOf" srcId="{241AAD74-75F3-43DE-B00D-CB17C4E3BE70}" destId="{7C99EBE3-5AAB-4AE1-A794-FC7BCAE0E856}" srcOrd="6" destOrd="0" presId="urn:microsoft.com/office/officeart/2005/8/layout/vList2"/>
    <dgm:cxn modelId="{A41BDF78-1742-4461-BB0E-7E485DCEBD27}" type="presParOf" srcId="{241AAD74-75F3-43DE-B00D-CB17C4E3BE70}" destId="{0E514357-40ED-4E8A-B6C7-53693C2FE52E}" srcOrd="7" destOrd="0" presId="urn:microsoft.com/office/officeart/2005/8/layout/vList2"/>
    <dgm:cxn modelId="{2044DCAA-E16E-41FB-9C24-40C53DED9E5E}" type="presParOf" srcId="{241AAD74-75F3-43DE-B00D-CB17C4E3BE70}" destId="{928280BA-0C70-4140-98B9-EA9C8E973C9D}" srcOrd="8" destOrd="0" presId="urn:microsoft.com/office/officeart/2005/8/layout/vList2"/>
    <dgm:cxn modelId="{DADFAA22-4633-45E6-83E5-BFE0B314EA7C}" type="presParOf" srcId="{241AAD74-75F3-43DE-B00D-CB17C4E3BE70}" destId="{1EC19E23-0DE9-411D-8F1C-C515A2AFA3F2}" srcOrd="9" destOrd="0" presId="urn:microsoft.com/office/officeart/2005/8/layout/vList2"/>
    <dgm:cxn modelId="{13E598A2-AD3D-4F76-B294-C8CF1EF6EFCE}" type="presParOf" srcId="{241AAD74-75F3-43DE-B00D-CB17C4E3BE70}" destId="{9DA610F2-7DF4-413E-A053-70BB749075B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1B4F68-CC1F-4817-B57E-D0AD8641C27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E34369-282C-4AEA-A15B-33FE9E5F7251}">
      <dgm:prSet/>
      <dgm:spPr/>
      <dgm:t>
        <a:bodyPr/>
        <a:lstStyle/>
        <a:p>
          <a:r>
            <a:rPr lang="nl-BE"/>
            <a:t>Fever</a:t>
          </a:r>
          <a:endParaRPr lang="en-US"/>
        </a:p>
      </dgm:t>
    </dgm:pt>
    <dgm:pt modelId="{53F04F72-3D8C-4B85-B619-1CA3EFE7D8FC}" type="parTrans" cxnId="{450A3130-923D-40B4-8066-69B50557EEFC}">
      <dgm:prSet/>
      <dgm:spPr/>
      <dgm:t>
        <a:bodyPr/>
        <a:lstStyle/>
        <a:p>
          <a:endParaRPr lang="en-US"/>
        </a:p>
      </dgm:t>
    </dgm:pt>
    <dgm:pt modelId="{D7076735-DE52-4CD5-8FFD-019698DBEB3F}" type="sibTrans" cxnId="{450A3130-923D-40B4-8066-69B50557EEFC}">
      <dgm:prSet/>
      <dgm:spPr/>
      <dgm:t>
        <a:bodyPr/>
        <a:lstStyle/>
        <a:p>
          <a:endParaRPr lang="en-US"/>
        </a:p>
      </dgm:t>
    </dgm:pt>
    <dgm:pt modelId="{23FFCED4-981E-4126-A2E4-9469298C71F4}">
      <dgm:prSet/>
      <dgm:spPr/>
      <dgm:t>
        <a:bodyPr/>
        <a:lstStyle/>
        <a:p>
          <a:r>
            <a:rPr lang="nl-BE"/>
            <a:t>Dry or productive cough</a:t>
          </a:r>
          <a:endParaRPr lang="en-US"/>
        </a:p>
      </dgm:t>
    </dgm:pt>
    <dgm:pt modelId="{B32BB217-2652-4D8E-981A-BFF874129385}" type="parTrans" cxnId="{07917F76-D8DD-4EEA-8500-45633584F427}">
      <dgm:prSet/>
      <dgm:spPr/>
      <dgm:t>
        <a:bodyPr/>
        <a:lstStyle/>
        <a:p>
          <a:endParaRPr lang="en-US"/>
        </a:p>
      </dgm:t>
    </dgm:pt>
    <dgm:pt modelId="{BB1DB6D5-598E-46AD-B7A1-2E5ED2679C95}" type="sibTrans" cxnId="{07917F76-D8DD-4EEA-8500-45633584F427}">
      <dgm:prSet/>
      <dgm:spPr/>
      <dgm:t>
        <a:bodyPr/>
        <a:lstStyle/>
        <a:p>
          <a:endParaRPr lang="en-US"/>
        </a:p>
      </dgm:t>
    </dgm:pt>
    <dgm:pt modelId="{A6FDF48D-BC16-46C3-B215-39050FEDABED}">
      <dgm:prSet/>
      <dgm:spPr/>
      <dgm:t>
        <a:bodyPr/>
        <a:lstStyle/>
        <a:p>
          <a:r>
            <a:rPr lang="nl-BE"/>
            <a:t>Asthenia</a:t>
          </a:r>
          <a:endParaRPr lang="en-US"/>
        </a:p>
      </dgm:t>
    </dgm:pt>
    <dgm:pt modelId="{5AD48F96-CC63-411E-8FBA-C1B6A766719B}" type="parTrans" cxnId="{A6824482-43B3-494D-B708-0C5AF191B7CB}">
      <dgm:prSet/>
      <dgm:spPr/>
      <dgm:t>
        <a:bodyPr/>
        <a:lstStyle/>
        <a:p>
          <a:endParaRPr lang="en-US"/>
        </a:p>
      </dgm:t>
    </dgm:pt>
    <dgm:pt modelId="{2DE57D51-1F9E-4A19-A457-960C021F6C2E}" type="sibTrans" cxnId="{A6824482-43B3-494D-B708-0C5AF191B7CB}">
      <dgm:prSet/>
      <dgm:spPr/>
      <dgm:t>
        <a:bodyPr/>
        <a:lstStyle/>
        <a:p>
          <a:endParaRPr lang="en-US"/>
        </a:p>
      </dgm:t>
    </dgm:pt>
    <dgm:pt modelId="{43758DCA-35BD-4A7F-899E-EF06B4DC124E}">
      <dgm:prSet/>
      <dgm:spPr/>
      <dgm:t>
        <a:bodyPr/>
        <a:lstStyle/>
        <a:p>
          <a:r>
            <a:rPr lang="nl-BE"/>
            <a:t>Dyspnoea</a:t>
          </a:r>
          <a:endParaRPr lang="en-US"/>
        </a:p>
      </dgm:t>
    </dgm:pt>
    <dgm:pt modelId="{42D63FD1-E374-48B2-A6D5-87E26E367F08}" type="parTrans" cxnId="{64164B43-1348-4E8F-983C-402E1DF93263}">
      <dgm:prSet/>
      <dgm:spPr/>
      <dgm:t>
        <a:bodyPr/>
        <a:lstStyle/>
        <a:p>
          <a:endParaRPr lang="en-US"/>
        </a:p>
      </dgm:t>
    </dgm:pt>
    <dgm:pt modelId="{7BE0C1FB-75AF-4C6C-ACFA-6693C811089F}" type="sibTrans" cxnId="{64164B43-1348-4E8F-983C-402E1DF93263}">
      <dgm:prSet/>
      <dgm:spPr/>
      <dgm:t>
        <a:bodyPr/>
        <a:lstStyle/>
        <a:p>
          <a:endParaRPr lang="en-US"/>
        </a:p>
      </dgm:t>
    </dgm:pt>
    <dgm:pt modelId="{1DF3269D-7F37-4CD9-96F3-4E29A9F63158}">
      <dgm:prSet/>
      <dgm:spPr/>
      <dgm:t>
        <a:bodyPr/>
        <a:lstStyle/>
        <a:p>
          <a:r>
            <a:rPr lang="nl-BE"/>
            <a:t>Sore throat</a:t>
          </a:r>
          <a:endParaRPr lang="en-US"/>
        </a:p>
      </dgm:t>
    </dgm:pt>
    <dgm:pt modelId="{4098BD0C-49B7-4372-9BBD-AD4703F89264}" type="parTrans" cxnId="{F54E6E00-5835-4DD0-99C5-733127A1290C}">
      <dgm:prSet/>
      <dgm:spPr/>
      <dgm:t>
        <a:bodyPr/>
        <a:lstStyle/>
        <a:p>
          <a:endParaRPr lang="en-US"/>
        </a:p>
      </dgm:t>
    </dgm:pt>
    <dgm:pt modelId="{FB797D22-C6D3-407F-8B06-6BBEC08EFCD6}" type="sibTrans" cxnId="{F54E6E00-5835-4DD0-99C5-733127A1290C}">
      <dgm:prSet/>
      <dgm:spPr/>
      <dgm:t>
        <a:bodyPr/>
        <a:lstStyle/>
        <a:p>
          <a:endParaRPr lang="en-US"/>
        </a:p>
      </dgm:t>
    </dgm:pt>
    <dgm:pt modelId="{CCC9B523-78B4-4645-B2D9-697C553CAA37}">
      <dgm:prSet/>
      <dgm:spPr/>
      <dgm:t>
        <a:bodyPr/>
        <a:lstStyle/>
        <a:p>
          <a:r>
            <a:rPr lang="nl-BE"/>
            <a:t>Headache</a:t>
          </a:r>
          <a:endParaRPr lang="en-US"/>
        </a:p>
      </dgm:t>
    </dgm:pt>
    <dgm:pt modelId="{25B23694-50AE-475C-A834-4F9CCE44ACA7}" type="parTrans" cxnId="{9E4599CD-1E81-467B-AC5B-BACF31B83123}">
      <dgm:prSet/>
      <dgm:spPr/>
      <dgm:t>
        <a:bodyPr/>
        <a:lstStyle/>
        <a:p>
          <a:endParaRPr lang="en-US"/>
        </a:p>
      </dgm:t>
    </dgm:pt>
    <dgm:pt modelId="{894CEAC7-830B-405F-BA33-708EE0B2CFBC}" type="sibTrans" cxnId="{9E4599CD-1E81-467B-AC5B-BACF31B83123}">
      <dgm:prSet/>
      <dgm:spPr/>
      <dgm:t>
        <a:bodyPr/>
        <a:lstStyle/>
        <a:p>
          <a:endParaRPr lang="en-US"/>
        </a:p>
      </dgm:t>
    </dgm:pt>
    <dgm:pt modelId="{9F61959E-D7F8-4613-97C9-6C727864415B}">
      <dgm:prSet/>
      <dgm:spPr/>
      <dgm:t>
        <a:bodyPr/>
        <a:lstStyle/>
        <a:p>
          <a:r>
            <a:rPr lang="nl-BE"/>
            <a:t>Myalgie or arthralgia</a:t>
          </a:r>
          <a:endParaRPr lang="en-US"/>
        </a:p>
      </dgm:t>
    </dgm:pt>
    <dgm:pt modelId="{86170146-4DDE-40F9-A4AB-4D229248F51A}" type="parTrans" cxnId="{DA4AAFD9-8323-44B2-897C-48FC7C7A227A}">
      <dgm:prSet/>
      <dgm:spPr/>
      <dgm:t>
        <a:bodyPr/>
        <a:lstStyle/>
        <a:p>
          <a:endParaRPr lang="en-US"/>
        </a:p>
      </dgm:t>
    </dgm:pt>
    <dgm:pt modelId="{73D2DF7A-4CAE-436E-AC6A-22CF92A1A1FA}" type="sibTrans" cxnId="{DA4AAFD9-8323-44B2-897C-48FC7C7A227A}">
      <dgm:prSet/>
      <dgm:spPr/>
      <dgm:t>
        <a:bodyPr/>
        <a:lstStyle/>
        <a:p>
          <a:endParaRPr lang="en-US"/>
        </a:p>
      </dgm:t>
    </dgm:pt>
    <dgm:pt modelId="{06ACE5AC-161D-4DF0-92AC-071A52497BF2}">
      <dgm:prSet/>
      <dgm:spPr/>
      <dgm:t>
        <a:bodyPr/>
        <a:lstStyle/>
        <a:p>
          <a:r>
            <a:rPr lang="nl-BE"/>
            <a:t>Shivers</a:t>
          </a:r>
          <a:endParaRPr lang="en-US"/>
        </a:p>
      </dgm:t>
    </dgm:pt>
    <dgm:pt modelId="{27E0785C-08FD-4C99-AC22-41EB2747A71E}" type="parTrans" cxnId="{30AD2486-9C52-496B-96D0-295977F9490E}">
      <dgm:prSet/>
      <dgm:spPr/>
      <dgm:t>
        <a:bodyPr/>
        <a:lstStyle/>
        <a:p>
          <a:endParaRPr lang="en-US"/>
        </a:p>
      </dgm:t>
    </dgm:pt>
    <dgm:pt modelId="{131572A6-6B10-4F1C-82FB-5D145AA334D6}" type="sibTrans" cxnId="{30AD2486-9C52-496B-96D0-295977F9490E}">
      <dgm:prSet/>
      <dgm:spPr/>
      <dgm:t>
        <a:bodyPr/>
        <a:lstStyle/>
        <a:p>
          <a:endParaRPr lang="en-US"/>
        </a:p>
      </dgm:t>
    </dgm:pt>
    <dgm:pt modelId="{BB284F74-7BF4-4825-818C-A98C1BD27835}">
      <dgm:prSet/>
      <dgm:spPr/>
      <dgm:t>
        <a:bodyPr/>
        <a:lstStyle/>
        <a:p>
          <a:r>
            <a:rPr lang="nl-BE"/>
            <a:t>Naussea or vomiting</a:t>
          </a:r>
          <a:endParaRPr lang="en-US"/>
        </a:p>
      </dgm:t>
    </dgm:pt>
    <dgm:pt modelId="{47C12CBB-BC81-4351-B341-6F4C4D632B57}" type="parTrans" cxnId="{D601A262-90A8-41AE-82AC-D3E4450269AB}">
      <dgm:prSet/>
      <dgm:spPr/>
      <dgm:t>
        <a:bodyPr/>
        <a:lstStyle/>
        <a:p>
          <a:endParaRPr lang="en-US"/>
        </a:p>
      </dgm:t>
    </dgm:pt>
    <dgm:pt modelId="{F87CFC62-EA32-45A7-A1C0-806F9017A65A}" type="sibTrans" cxnId="{D601A262-90A8-41AE-82AC-D3E4450269AB}">
      <dgm:prSet/>
      <dgm:spPr/>
      <dgm:t>
        <a:bodyPr/>
        <a:lstStyle/>
        <a:p>
          <a:endParaRPr lang="en-US"/>
        </a:p>
      </dgm:t>
    </dgm:pt>
    <dgm:pt modelId="{CD9F09F7-943A-474C-9DE7-AA846005199E}">
      <dgm:prSet/>
      <dgm:spPr/>
      <dgm:t>
        <a:bodyPr/>
        <a:lstStyle/>
        <a:p>
          <a:r>
            <a:rPr lang="nl-BE"/>
            <a:t>Nasal congestion</a:t>
          </a:r>
          <a:endParaRPr lang="en-US"/>
        </a:p>
      </dgm:t>
    </dgm:pt>
    <dgm:pt modelId="{53C05DF0-C394-4863-8E72-88EF9EF207A7}" type="parTrans" cxnId="{9D981704-9CD9-47E6-B722-B9D4FCD21C66}">
      <dgm:prSet/>
      <dgm:spPr/>
      <dgm:t>
        <a:bodyPr/>
        <a:lstStyle/>
        <a:p>
          <a:endParaRPr lang="en-US"/>
        </a:p>
      </dgm:t>
    </dgm:pt>
    <dgm:pt modelId="{399D2727-D051-4483-979A-5D32B51923F0}" type="sibTrans" cxnId="{9D981704-9CD9-47E6-B722-B9D4FCD21C66}">
      <dgm:prSet/>
      <dgm:spPr/>
      <dgm:t>
        <a:bodyPr/>
        <a:lstStyle/>
        <a:p>
          <a:endParaRPr lang="en-US"/>
        </a:p>
      </dgm:t>
    </dgm:pt>
    <dgm:pt modelId="{110EED79-D23F-40C6-814A-CC946A7516FC}">
      <dgm:prSet/>
      <dgm:spPr/>
      <dgm:t>
        <a:bodyPr/>
        <a:lstStyle/>
        <a:p>
          <a:r>
            <a:rPr lang="nl-BE"/>
            <a:t>Diarrhoea</a:t>
          </a:r>
          <a:endParaRPr lang="en-US"/>
        </a:p>
      </dgm:t>
    </dgm:pt>
    <dgm:pt modelId="{95CC9560-B09F-450C-AD69-4DCCF04FF4D9}" type="parTrans" cxnId="{9321ED6C-16FA-4542-89FD-887600A99D07}">
      <dgm:prSet/>
      <dgm:spPr/>
      <dgm:t>
        <a:bodyPr/>
        <a:lstStyle/>
        <a:p>
          <a:endParaRPr lang="en-US"/>
        </a:p>
      </dgm:t>
    </dgm:pt>
    <dgm:pt modelId="{C2886636-254F-40EE-B887-3097381FC63E}" type="sibTrans" cxnId="{9321ED6C-16FA-4542-89FD-887600A99D07}">
      <dgm:prSet/>
      <dgm:spPr/>
      <dgm:t>
        <a:bodyPr/>
        <a:lstStyle/>
        <a:p>
          <a:endParaRPr lang="en-US"/>
        </a:p>
      </dgm:t>
    </dgm:pt>
    <dgm:pt modelId="{D799A2A7-9417-4514-B545-5D524AF465CD}">
      <dgm:prSet/>
      <dgm:spPr/>
      <dgm:t>
        <a:bodyPr/>
        <a:lstStyle/>
        <a:p>
          <a:r>
            <a:rPr lang="nl-BE"/>
            <a:t>Haemoptysis</a:t>
          </a:r>
          <a:endParaRPr lang="en-US"/>
        </a:p>
      </dgm:t>
    </dgm:pt>
    <dgm:pt modelId="{90BA9FDB-A916-4478-8DEF-6C51E119E211}" type="parTrans" cxnId="{5DACBBB5-2660-4E0D-B95A-99DE70B4D8E4}">
      <dgm:prSet/>
      <dgm:spPr/>
      <dgm:t>
        <a:bodyPr/>
        <a:lstStyle/>
        <a:p>
          <a:endParaRPr lang="en-US"/>
        </a:p>
      </dgm:t>
    </dgm:pt>
    <dgm:pt modelId="{38109074-35FB-41E3-8731-2B9DB1CEB079}" type="sibTrans" cxnId="{5DACBBB5-2660-4E0D-B95A-99DE70B4D8E4}">
      <dgm:prSet/>
      <dgm:spPr/>
      <dgm:t>
        <a:bodyPr/>
        <a:lstStyle/>
        <a:p>
          <a:endParaRPr lang="en-US"/>
        </a:p>
      </dgm:t>
    </dgm:pt>
    <dgm:pt modelId="{F6BDA479-1F2E-4E69-9BFA-8201688BFDF0}">
      <dgm:prSet/>
      <dgm:spPr/>
      <dgm:t>
        <a:bodyPr/>
        <a:lstStyle/>
        <a:p>
          <a:r>
            <a:rPr lang="nl-BE"/>
            <a:t>Conjunctival congestion</a:t>
          </a:r>
          <a:endParaRPr lang="en-US"/>
        </a:p>
      </dgm:t>
    </dgm:pt>
    <dgm:pt modelId="{7DACC4FB-D940-45E1-AE19-13DC8CC92670}" type="parTrans" cxnId="{9FA308FE-2A0B-479F-8304-BD8D8A455358}">
      <dgm:prSet/>
      <dgm:spPr/>
      <dgm:t>
        <a:bodyPr/>
        <a:lstStyle/>
        <a:p>
          <a:endParaRPr lang="en-US"/>
        </a:p>
      </dgm:t>
    </dgm:pt>
    <dgm:pt modelId="{930B0165-7C09-4B65-A6D9-F5BEC34A560D}" type="sibTrans" cxnId="{9FA308FE-2A0B-479F-8304-BD8D8A455358}">
      <dgm:prSet/>
      <dgm:spPr/>
      <dgm:t>
        <a:bodyPr/>
        <a:lstStyle/>
        <a:p>
          <a:endParaRPr lang="en-US"/>
        </a:p>
      </dgm:t>
    </dgm:pt>
    <dgm:pt modelId="{F678D61C-769F-42DD-9260-B5E9F837E583}" type="pres">
      <dgm:prSet presAssocID="{691B4F68-CC1F-4817-B57E-D0AD8641C270}" presName="diagram" presStyleCnt="0">
        <dgm:presLayoutVars>
          <dgm:dir/>
          <dgm:resizeHandles val="exact"/>
        </dgm:presLayoutVars>
      </dgm:prSet>
      <dgm:spPr/>
    </dgm:pt>
    <dgm:pt modelId="{6126845F-9657-43F0-B6F4-20FB868532B4}" type="pres">
      <dgm:prSet presAssocID="{3EE34369-282C-4AEA-A15B-33FE9E5F7251}" presName="node" presStyleLbl="node1" presStyleIdx="0" presStyleCnt="13">
        <dgm:presLayoutVars>
          <dgm:bulletEnabled val="1"/>
        </dgm:presLayoutVars>
      </dgm:prSet>
      <dgm:spPr/>
    </dgm:pt>
    <dgm:pt modelId="{F9D2A8B2-43A8-4E6A-9C3E-31C34675BF58}" type="pres">
      <dgm:prSet presAssocID="{D7076735-DE52-4CD5-8FFD-019698DBEB3F}" presName="sibTrans" presStyleCnt="0"/>
      <dgm:spPr/>
    </dgm:pt>
    <dgm:pt modelId="{53411431-3EF1-4532-9D53-D45C977B29DE}" type="pres">
      <dgm:prSet presAssocID="{23FFCED4-981E-4126-A2E4-9469298C71F4}" presName="node" presStyleLbl="node1" presStyleIdx="1" presStyleCnt="13">
        <dgm:presLayoutVars>
          <dgm:bulletEnabled val="1"/>
        </dgm:presLayoutVars>
      </dgm:prSet>
      <dgm:spPr/>
    </dgm:pt>
    <dgm:pt modelId="{DEEB9D96-B6A2-4BF1-8D04-6E480B6FAF3F}" type="pres">
      <dgm:prSet presAssocID="{BB1DB6D5-598E-46AD-B7A1-2E5ED2679C95}" presName="sibTrans" presStyleCnt="0"/>
      <dgm:spPr/>
    </dgm:pt>
    <dgm:pt modelId="{8D43EFE9-4620-461B-AA9B-8351F326C2A7}" type="pres">
      <dgm:prSet presAssocID="{A6FDF48D-BC16-46C3-B215-39050FEDABED}" presName="node" presStyleLbl="node1" presStyleIdx="2" presStyleCnt="13">
        <dgm:presLayoutVars>
          <dgm:bulletEnabled val="1"/>
        </dgm:presLayoutVars>
      </dgm:prSet>
      <dgm:spPr/>
    </dgm:pt>
    <dgm:pt modelId="{5B750B62-E5C1-4126-9E9C-A8C0B7993667}" type="pres">
      <dgm:prSet presAssocID="{2DE57D51-1F9E-4A19-A457-960C021F6C2E}" presName="sibTrans" presStyleCnt="0"/>
      <dgm:spPr/>
    </dgm:pt>
    <dgm:pt modelId="{ED2A66B5-0A67-46C4-AD96-BBE91A22D74D}" type="pres">
      <dgm:prSet presAssocID="{43758DCA-35BD-4A7F-899E-EF06B4DC124E}" presName="node" presStyleLbl="node1" presStyleIdx="3" presStyleCnt="13">
        <dgm:presLayoutVars>
          <dgm:bulletEnabled val="1"/>
        </dgm:presLayoutVars>
      </dgm:prSet>
      <dgm:spPr/>
    </dgm:pt>
    <dgm:pt modelId="{75670CFF-0301-4C2D-B910-23218D35E49D}" type="pres">
      <dgm:prSet presAssocID="{7BE0C1FB-75AF-4C6C-ACFA-6693C811089F}" presName="sibTrans" presStyleCnt="0"/>
      <dgm:spPr/>
    </dgm:pt>
    <dgm:pt modelId="{3434904A-C4F9-4B39-914D-257255C542A8}" type="pres">
      <dgm:prSet presAssocID="{1DF3269D-7F37-4CD9-96F3-4E29A9F63158}" presName="node" presStyleLbl="node1" presStyleIdx="4" presStyleCnt="13">
        <dgm:presLayoutVars>
          <dgm:bulletEnabled val="1"/>
        </dgm:presLayoutVars>
      </dgm:prSet>
      <dgm:spPr/>
    </dgm:pt>
    <dgm:pt modelId="{4C8DDCD5-2E0B-4563-A403-B02C18DAB7CC}" type="pres">
      <dgm:prSet presAssocID="{FB797D22-C6D3-407F-8B06-6BBEC08EFCD6}" presName="sibTrans" presStyleCnt="0"/>
      <dgm:spPr/>
    </dgm:pt>
    <dgm:pt modelId="{1C96A6F1-93BA-40B6-AEB2-B8EAF1975615}" type="pres">
      <dgm:prSet presAssocID="{CCC9B523-78B4-4645-B2D9-697C553CAA37}" presName="node" presStyleLbl="node1" presStyleIdx="5" presStyleCnt="13">
        <dgm:presLayoutVars>
          <dgm:bulletEnabled val="1"/>
        </dgm:presLayoutVars>
      </dgm:prSet>
      <dgm:spPr/>
    </dgm:pt>
    <dgm:pt modelId="{C5DC1D86-BB08-40BB-A93C-27ADD34D1B44}" type="pres">
      <dgm:prSet presAssocID="{894CEAC7-830B-405F-BA33-708EE0B2CFBC}" presName="sibTrans" presStyleCnt="0"/>
      <dgm:spPr/>
    </dgm:pt>
    <dgm:pt modelId="{ADB702D2-DA7E-4CFE-B8FB-E3E21946E789}" type="pres">
      <dgm:prSet presAssocID="{9F61959E-D7F8-4613-97C9-6C727864415B}" presName="node" presStyleLbl="node1" presStyleIdx="6" presStyleCnt="13">
        <dgm:presLayoutVars>
          <dgm:bulletEnabled val="1"/>
        </dgm:presLayoutVars>
      </dgm:prSet>
      <dgm:spPr/>
    </dgm:pt>
    <dgm:pt modelId="{38EE4630-2533-4054-92B4-60F54B5B2C0D}" type="pres">
      <dgm:prSet presAssocID="{73D2DF7A-4CAE-436E-AC6A-22CF92A1A1FA}" presName="sibTrans" presStyleCnt="0"/>
      <dgm:spPr/>
    </dgm:pt>
    <dgm:pt modelId="{2C209952-B519-4EC1-9965-1C2DD5EECD7A}" type="pres">
      <dgm:prSet presAssocID="{06ACE5AC-161D-4DF0-92AC-071A52497BF2}" presName="node" presStyleLbl="node1" presStyleIdx="7" presStyleCnt="13">
        <dgm:presLayoutVars>
          <dgm:bulletEnabled val="1"/>
        </dgm:presLayoutVars>
      </dgm:prSet>
      <dgm:spPr/>
    </dgm:pt>
    <dgm:pt modelId="{EC08B514-0302-45D4-8FC7-D08D971C82EF}" type="pres">
      <dgm:prSet presAssocID="{131572A6-6B10-4F1C-82FB-5D145AA334D6}" presName="sibTrans" presStyleCnt="0"/>
      <dgm:spPr/>
    </dgm:pt>
    <dgm:pt modelId="{82E3F6D5-E575-49B4-A1E8-B6DD9449A50D}" type="pres">
      <dgm:prSet presAssocID="{BB284F74-7BF4-4825-818C-A98C1BD27835}" presName="node" presStyleLbl="node1" presStyleIdx="8" presStyleCnt="13">
        <dgm:presLayoutVars>
          <dgm:bulletEnabled val="1"/>
        </dgm:presLayoutVars>
      </dgm:prSet>
      <dgm:spPr/>
    </dgm:pt>
    <dgm:pt modelId="{7759545B-857C-46AC-BCE0-998A327C6681}" type="pres">
      <dgm:prSet presAssocID="{F87CFC62-EA32-45A7-A1C0-806F9017A65A}" presName="sibTrans" presStyleCnt="0"/>
      <dgm:spPr/>
    </dgm:pt>
    <dgm:pt modelId="{17ED360A-F72C-4274-BAF1-F1F28F1523A5}" type="pres">
      <dgm:prSet presAssocID="{CD9F09F7-943A-474C-9DE7-AA846005199E}" presName="node" presStyleLbl="node1" presStyleIdx="9" presStyleCnt="13">
        <dgm:presLayoutVars>
          <dgm:bulletEnabled val="1"/>
        </dgm:presLayoutVars>
      </dgm:prSet>
      <dgm:spPr/>
    </dgm:pt>
    <dgm:pt modelId="{20D1E4FE-A39A-47C9-8B3A-8D1508DD6E11}" type="pres">
      <dgm:prSet presAssocID="{399D2727-D051-4483-979A-5D32B51923F0}" presName="sibTrans" presStyleCnt="0"/>
      <dgm:spPr/>
    </dgm:pt>
    <dgm:pt modelId="{DEF16825-4DFF-4A9F-B8AA-2E74AAE33C52}" type="pres">
      <dgm:prSet presAssocID="{110EED79-D23F-40C6-814A-CC946A7516FC}" presName="node" presStyleLbl="node1" presStyleIdx="10" presStyleCnt="13">
        <dgm:presLayoutVars>
          <dgm:bulletEnabled val="1"/>
        </dgm:presLayoutVars>
      </dgm:prSet>
      <dgm:spPr/>
    </dgm:pt>
    <dgm:pt modelId="{3FE40246-2E5E-4F2E-86E9-F21C367742E4}" type="pres">
      <dgm:prSet presAssocID="{C2886636-254F-40EE-B887-3097381FC63E}" presName="sibTrans" presStyleCnt="0"/>
      <dgm:spPr/>
    </dgm:pt>
    <dgm:pt modelId="{C790DE15-BACE-412A-B944-CD4775189240}" type="pres">
      <dgm:prSet presAssocID="{D799A2A7-9417-4514-B545-5D524AF465CD}" presName="node" presStyleLbl="node1" presStyleIdx="11" presStyleCnt="13">
        <dgm:presLayoutVars>
          <dgm:bulletEnabled val="1"/>
        </dgm:presLayoutVars>
      </dgm:prSet>
      <dgm:spPr/>
    </dgm:pt>
    <dgm:pt modelId="{7941CEC4-6835-4224-A2FD-7774CC1F40C8}" type="pres">
      <dgm:prSet presAssocID="{38109074-35FB-41E3-8731-2B9DB1CEB079}" presName="sibTrans" presStyleCnt="0"/>
      <dgm:spPr/>
    </dgm:pt>
    <dgm:pt modelId="{BC2B30A2-4DD1-4012-889D-BAB78611630A}" type="pres">
      <dgm:prSet presAssocID="{F6BDA479-1F2E-4E69-9BFA-8201688BFDF0}" presName="node" presStyleLbl="node1" presStyleIdx="12" presStyleCnt="13">
        <dgm:presLayoutVars>
          <dgm:bulletEnabled val="1"/>
        </dgm:presLayoutVars>
      </dgm:prSet>
      <dgm:spPr/>
    </dgm:pt>
  </dgm:ptLst>
  <dgm:cxnLst>
    <dgm:cxn modelId="{F54E6E00-5835-4DD0-99C5-733127A1290C}" srcId="{691B4F68-CC1F-4817-B57E-D0AD8641C270}" destId="{1DF3269D-7F37-4CD9-96F3-4E29A9F63158}" srcOrd="4" destOrd="0" parTransId="{4098BD0C-49B7-4372-9BBD-AD4703F89264}" sibTransId="{FB797D22-C6D3-407F-8B06-6BBEC08EFCD6}"/>
    <dgm:cxn modelId="{9D981704-9CD9-47E6-B722-B9D4FCD21C66}" srcId="{691B4F68-CC1F-4817-B57E-D0AD8641C270}" destId="{CD9F09F7-943A-474C-9DE7-AA846005199E}" srcOrd="9" destOrd="0" parTransId="{53C05DF0-C394-4863-8E72-88EF9EF207A7}" sibTransId="{399D2727-D051-4483-979A-5D32B51923F0}"/>
    <dgm:cxn modelId="{A97DC42A-5C67-47BD-8E3A-31BE65494494}" type="presOf" srcId="{1DF3269D-7F37-4CD9-96F3-4E29A9F63158}" destId="{3434904A-C4F9-4B39-914D-257255C542A8}" srcOrd="0" destOrd="0" presId="urn:microsoft.com/office/officeart/2005/8/layout/default"/>
    <dgm:cxn modelId="{67DC9E2D-8436-451D-BB39-65B295FCCE8F}" type="presOf" srcId="{D799A2A7-9417-4514-B545-5D524AF465CD}" destId="{C790DE15-BACE-412A-B944-CD4775189240}" srcOrd="0" destOrd="0" presId="urn:microsoft.com/office/officeart/2005/8/layout/default"/>
    <dgm:cxn modelId="{450A3130-923D-40B4-8066-69B50557EEFC}" srcId="{691B4F68-CC1F-4817-B57E-D0AD8641C270}" destId="{3EE34369-282C-4AEA-A15B-33FE9E5F7251}" srcOrd="0" destOrd="0" parTransId="{53F04F72-3D8C-4B85-B619-1CA3EFE7D8FC}" sibTransId="{D7076735-DE52-4CD5-8FFD-019698DBEB3F}"/>
    <dgm:cxn modelId="{4D32CC30-6E02-48EF-ABBB-08DC0C7E1A23}" type="presOf" srcId="{3EE34369-282C-4AEA-A15B-33FE9E5F7251}" destId="{6126845F-9657-43F0-B6F4-20FB868532B4}" srcOrd="0" destOrd="0" presId="urn:microsoft.com/office/officeart/2005/8/layout/default"/>
    <dgm:cxn modelId="{379FDD3C-0ACD-49D2-AC3A-256FDDF0EF1B}" type="presOf" srcId="{110EED79-D23F-40C6-814A-CC946A7516FC}" destId="{DEF16825-4DFF-4A9F-B8AA-2E74AAE33C52}" srcOrd="0" destOrd="0" presId="urn:microsoft.com/office/officeart/2005/8/layout/default"/>
    <dgm:cxn modelId="{D601A262-90A8-41AE-82AC-D3E4450269AB}" srcId="{691B4F68-CC1F-4817-B57E-D0AD8641C270}" destId="{BB284F74-7BF4-4825-818C-A98C1BD27835}" srcOrd="8" destOrd="0" parTransId="{47C12CBB-BC81-4351-B341-6F4C4D632B57}" sibTransId="{F87CFC62-EA32-45A7-A1C0-806F9017A65A}"/>
    <dgm:cxn modelId="{64164B43-1348-4E8F-983C-402E1DF93263}" srcId="{691B4F68-CC1F-4817-B57E-D0AD8641C270}" destId="{43758DCA-35BD-4A7F-899E-EF06B4DC124E}" srcOrd="3" destOrd="0" parTransId="{42D63FD1-E374-48B2-A6D5-87E26E367F08}" sibTransId="{7BE0C1FB-75AF-4C6C-ACFA-6693C811089F}"/>
    <dgm:cxn modelId="{A1BE2866-C4BB-42E7-AED4-8A7F7BF73886}" type="presOf" srcId="{23FFCED4-981E-4126-A2E4-9469298C71F4}" destId="{53411431-3EF1-4532-9D53-D45C977B29DE}" srcOrd="0" destOrd="0" presId="urn:microsoft.com/office/officeart/2005/8/layout/default"/>
    <dgm:cxn modelId="{9321ED6C-16FA-4542-89FD-887600A99D07}" srcId="{691B4F68-CC1F-4817-B57E-D0AD8641C270}" destId="{110EED79-D23F-40C6-814A-CC946A7516FC}" srcOrd="10" destOrd="0" parTransId="{95CC9560-B09F-450C-AD69-4DCCF04FF4D9}" sibTransId="{C2886636-254F-40EE-B887-3097381FC63E}"/>
    <dgm:cxn modelId="{24716C52-BE57-4A9C-AD41-7E2A5C22D66C}" type="presOf" srcId="{06ACE5AC-161D-4DF0-92AC-071A52497BF2}" destId="{2C209952-B519-4EC1-9965-1C2DD5EECD7A}" srcOrd="0" destOrd="0" presId="urn:microsoft.com/office/officeart/2005/8/layout/default"/>
    <dgm:cxn modelId="{07917F76-D8DD-4EEA-8500-45633584F427}" srcId="{691B4F68-CC1F-4817-B57E-D0AD8641C270}" destId="{23FFCED4-981E-4126-A2E4-9469298C71F4}" srcOrd="1" destOrd="0" parTransId="{B32BB217-2652-4D8E-981A-BFF874129385}" sibTransId="{BB1DB6D5-598E-46AD-B7A1-2E5ED2679C95}"/>
    <dgm:cxn modelId="{5C98497D-FC2A-480A-86D3-418A2F1866AD}" type="presOf" srcId="{43758DCA-35BD-4A7F-899E-EF06B4DC124E}" destId="{ED2A66B5-0A67-46C4-AD96-BBE91A22D74D}" srcOrd="0" destOrd="0" presId="urn:microsoft.com/office/officeart/2005/8/layout/default"/>
    <dgm:cxn modelId="{2F580980-6A7D-4166-A342-E204B9767127}" type="presOf" srcId="{BB284F74-7BF4-4825-818C-A98C1BD27835}" destId="{82E3F6D5-E575-49B4-A1E8-B6DD9449A50D}" srcOrd="0" destOrd="0" presId="urn:microsoft.com/office/officeart/2005/8/layout/default"/>
    <dgm:cxn modelId="{A6824482-43B3-494D-B708-0C5AF191B7CB}" srcId="{691B4F68-CC1F-4817-B57E-D0AD8641C270}" destId="{A6FDF48D-BC16-46C3-B215-39050FEDABED}" srcOrd="2" destOrd="0" parTransId="{5AD48F96-CC63-411E-8FBA-C1B6A766719B}" sibTransId="{2DE57D51-1F9E-4A19-A457-960C021F6C2E}"/>
    <dgm:cxn modelId="{30AD2486-9C52-496B-96D0-295977F9490E}" srcId="{691B4F68-CC1F-4817-B57E-D0AD8641C270}" destId="{06ACE5AC-161D-4DF0-92AC-071A52497BF2}" srcOrd="7" destOrd="0" parTransId="{27E0785C-08FD-4C99-AC22-41EB2747A71E}" sibTransId="{131572A6-6B10-4F1C-82FB-5D145AA334D6}"/>
    <dgm:cxn modelId="{C5B95196-1D2C-4EB1-9B21-80152B00483F}" type="presOf" srcId="{9F61959E-D7F8-4613-97C9-6C727864415B}" destId="{ADB702D2-DA7E-4CFE-B8FB-E3E21946E789}" srcOrd="0" destOrd="0" presId="urn:microsoft.com/office/officeart/2005/8/layout/default"/>
    <dgm:cxn modelId="{E2A986B4-B599-48B9-933E-A9ACE32F7677}" type="presOf" srcId="{A6FDF48D-BC16-46C3-B215-39050FEDABED}" destId="{8D43EFE9-4620-461B-AA9B-8351F326C2A7}" srcOrd="0" destOrd="0" presId="urn:microsoft.com/office/officeart/2005/8/layout/default"/>
    <dgm:cxn modelId="{5DACBBB5-2660-4E0D-B95A-99DE70B4D8E4}" srcId="{691B4F68-CC1F-4817-B57E-D0AD8641C270}" destId="{D799A2A7-9417-4514-B545-5D524AF465CD}" srcOrd="11" destOrd="0" parTransId="{90BA9FDB-A916-4478-8DEF-6C51E119E211}" sibTransId="{38109074-35FB-41E3-8731-2B9DB1CEB079}"/>
    <dgm:cxn modelId="{590C40CB-BE4A-4D1E-A912-1F38A1101584}" type="presOf" srcId="{CCC9B523-78B4-4645-B2D9-697C553CAA37}" destId="{1C96A6F1-93BA-40B6-AEB2-B8EAF1975615}" srcOrd="0" destOrd="0" presId="urn:microsoft.com/office/officeart/2005/8/layout/default"/>
    <dgm:cxn modelId="{9E4599CD-1E81-467B-AC5B-BACF31B83123}" srcId="{691B4F68-CC1F-4817-B57E-D0AD8641C270}" destId="{CCC9B523-78B4-4645-B2D9-697C553CAA37}" srcOrd="5" destOrd="0" parTransId="{25B23694-50AE-475C-A834-4F9CCE44ACA7}" sibTransId="{894CEAC7-830B-405F-BA33-708EE0B2CFBC}"/>
    <dgm:cxn modelId="{4BFF58D7-579B-4CE5-9FB3-E6B75C081023}" type="presOf" srcId="{691B4F68-CC1F-4817-B57E-D0AD8641C270}" destId="{F678D61C-769F-42DD-9260-B5E9F837E583}" srcOrd="0" destOrd="0" presId="urn:microsoft.com/office/officeart/2005/8/layout/default"/>
    <dgm:cxn modelId="{DA4AAFD9-8323-44B2-897C-48FC7C7A227A}" srcId="{691B4F68-CC1F-4817-B57E-D0AD8641C270}" destId="{9F61959E-D7F8-4613-97C9-6C727864415B}" srcOrd="6" destOrd="0" parTransId="{86170146-4DDE-40F9-A4AB-4D229248F51A}" sibTransId="{73D2DF7A-4CAE-436E-AC6A-22CF92A1A1FA}"/>
    <dgm:cxn modelId="{9559C6EA-AE8D-4CA5-963D-44C5E29791B0}" type="presOf" srcId="{CD9F09F7-943A-474C-9DE7-AA846005199E}" destId="{17ED360A-F72C-4274-BAF1-F1F28F1523A5}" srcOrd="0" destOrd="0" presId="urn:microsoft.com/office/officeart/2005/8/layout/default"/>
    <dgm:cxn modelId="{D08F05F7-294E-4473-9DCA-06E732285D88}" type="presOf" srcId="{F6BDA479-1F2E-4E69-9BFA-8201688BFDF0}" destId="{BC2B30A2-4DD1-4012-889D-BAB78611630A}" srcOrd="0" destOrd="0" presId="urn:microsoft.com/office/officeart/2005/8/layout/default"/>
    <dgm:cxn modelId="{9FA308FE-2A0B-479F-8304-BD8D8A455358}" srcId="{691B4F68-CC1F-4817-B57E-D0AD8641C270}" destId="{F6BDA479-1F2E-4E69-9BFA-8201688BFDF0}" srcOrd="12" destOrd="0" parTransId="{7DACC4FB-D940-45E1-AE19-13DC8CC92670}" sibTransId="{930B0165-7C09-4B65-A6D9-F5BEC34A560D}"/>
    <dgm:cxn modelId="{86C0D687-A8A7-4861-9CF3-2C05AFF9D906}" type="presParOf" srcId="{F678D61C-769F-42DD-9260-B5E9F837E583}" destId="{6126845F-9657-43F0-B6F4-20FB868532B4}" srcOrd="0" destOrd="0" presId="urn:microsoft.com/office/officeart/2005/8/layout/default"/>
    <dgm:cxn modelId="{52AE563B-5766-4159-B9E1-26F8182DA5AF}" type="presParOf" srcId="{F678D61C-769F-42DD-9260-B5E9F837E583}" destId="{F9D2A8B2-43A8-4E6A-9C3E-31C34675BF58}" srcOrd="1" destOrd="0" presId="urn:microsoft.com/office/officeart/2005/8/layout/default"/>
    <dgm:cxn modelId="{519AB1EA-7F6C-494E-8F60-A6EA70CED953}" type="presParOf" srcId="{F678D61C-769F-42DD-9260-B5E9F837E583}" destId="{53411431-3EF1-4532-9D53-D45C977B29DE}" srcOrd="2" destOrd="0" presId="urn:microsoft.com/office/officeart/2005/8/layout/default"/>
    <dgm:cxn modelId="{C62C67D0-3E05-4DF5-9A72-FB23F54A7692}" type="presParOf" srcId="{F678D61C-769F-42DD-9260-B5E9F837E583}" destId="{DEEB9D96-B6A2-4BF1-8D04-6E480B6FAF3F}" srcOrd="3" destOrd="0" presId="urn:microsoft.com/office/officeart/2005/8/layout/default"/>
    <dgm:cxn modelId="{48490BC9-8A93-473C-9BE5-5B2208044B0B}" type="presParOf" srcId="{F678D61C-769F-42DD-9260-B5E9F837E583}" destId="{8D43EFE9-4620-461B-AA9B-8351F326C2A7}" srcOrd="4" destOrd="0" presId="urn:microsoft.com/office/officeart/2005/8/layout/default"/>
    <dgm:cxn modelId="{0C732AEC-726A-4892-839A-0D0B500A3A0D}" type="presParOf" srcId="{F678D61C-769F-42DD-9260-B5E9F837E583}" destId="{5B750B62-E5C1-4126-9E9C-A8C0B7993667}" srcOrd="5" destOrd="0" presId="urn:microsoft.com/office/officeart/2005/8/layout/default"/>
    <dgm:cxn modelId="{148E24A2-D19B-4D70-9F2A-F85422A91325}" type="presParOf" srcId="{F678D61C-769F-42DD-9260-B5E9F837E583}" destId="{ED2A66B5-0A67-46C4-AD96-BBE91A22D74D}" srcOrd="6" destOrd="0" presId="urn:microsoft.com/office/officeart/2005/8/layout/default"/>
    <dgm:cxn modelId="{EAA026BC-D1DF-4181-AA54-0893B6ADCDB7}" type="presParOf" srcId="{F678D61C-769F-42DD-9260-B5E9F837E583}" destId="{75670CFF-0301-4C2D-B910-23218D35E49D}" srcOrd="7" destOrd="0" presId="urn:microsoft.com/office/officeart/2005/8/layout/default"/>
    <dgm:cxn modelId="{6B9DE2CC-82B5-42F0-818E-256FD07E769F}" type="presParOf" srcId="{F678D61C-769F-42DD-9260-B5E9F837E583}" destId="{3434904A-C4F9-4B39-914D-257255C542A8}" srcOrd="8" destOrd="0" presId="urn:microsoft.com/office/officeart/2005/8/layout/default"/>
    <dgm:cxn modelId="{EC8DCF05-0078-43BC-AE21-E56BCD8765ED}" type="presParOf" srcId="{F678D61C-769F-42DD-9260-B5E9F837E583}" destId="{4C8DDCD5-2E0B-4563-A403-B02C18DAB7CC}" srcOrd="9" destOrd="0" presId="urn:microsoft.com/office/officeart/2005/8/layout/default"/>
    <dgm:cxn modelId="{ED14AC2D-F1AA-4A88-9948-F6C06FA582BD}" type="presParOf" srcId="{F678D61C-769F-42DD-9260-B5E9F837E583}" destId="{1C96A6F1-93BA-40B6-AEB2-B8EAF1975615}" srcOrd="10" destOrd="0" presId="urn:microsoft.com/office/officeart/2005/8/layout/default"/>
    <dgm:cxn modelId="{72F28E42-AFF1-445E-9F3F-CEE95445605C}" type="presParOf" srcId="{F678D61C-769F-42DD-9260-B5E9F837E583}" destId="{C5DC1D86-BB08-40BB-A93C-27ADD34D1B44}" srcOrd="11" destOrd="0" presId="urn:microsoft.com/office/officeart/2005/8/layout/default"/>
    <dgm:cxn modelId="{62EB63AE-1E00-451C-A62C-F62A5BDC92A7}" type="presParOf" srcId="{F678D61C-769F-42DD-9260-B5E9F837E583}" destId="{ADB702D2-DA7E-4CFE-B8FB-E3E21946E789}" srcOrd="12" destOrd="0" presId="urn:microsoft.com/office/officeart/2005/8/layout/default"/>
    <dgm:cxn modelId="{1FA2C35C-2829-4995-8AC7-8E781C811324}" type="presParOf" srcId="{F678D61C-769F-42DD-9260-B5E9F837E583}" destId="{38EE4630-2533-4054-92B4-60F54B5B2C0D}" srcOrd="13" destOrd="0" presId="urn:microsoft.com/office/officeart/2005/8/layout/default"/>
    <dgm:cxn modelId="{08FB619D-5371-4BD2-8AD4-0CA2DBCB2413}" type="presParOf" srcId="{F678D61C-769F-42DD-9260-B5E9F837E583}" destId="{2C209952-B519-4EC1-9965-1C2DD5EECD7A}" srcOrd="14" destOrd="0" presId="urn:microsoft.com/office/officeart/2005/8/layout/default"/>
    <dgm:cxn modelId="{1C788609-05EE-4980-89C1-D4396AC780A4}" type="presParOf" srcId="{F678D61C-769F-42DD-9260-B5E9F837E583}" destId="{EC08B514-0302-45D4-8FC7-D08D971C82EF}" srcOrd="15" destOrd="0" presId="urn:microsoft.com/office/officeart/2005/8/layout/default"/>
    <dgm:cxn modelId="{0B8016E4-2CD8-4056-8E6D-C563F532B6E9}" type="presParOf" srcId="{F678D61C-769F-42DD-9260-B5E9F837E583}" destId="{82E3F6D5-E575-49B4-A1E8-B6DD9449A50D}" srcOrd="16" destOrd="0" presId="urn:microsoft.com/office/officeart/2005/8/layout/default"/>
    <dgm:cxn modelId="{89C89356-043A-4A54-AE49-5FE6A34416F4}" type="presParOf" srcId="{F678D61C-769F-42DD-9260-B5E9F837E583}" destId="{7759545B-857C-46AC-BCE0-998A327C6681}" srcOrd="17" destOrd="0" presId="urn:microsoft.com/office/officeart/2005/8/layout/default"/>
    <dgm:cxn modelId="{C99BB13B-3DFC-4EDD-AC01-DC9906F9AE46}" type="presParOf" srcId="{F678D61C-769F-42DD-9260-B5E9F837E583}" destId="{17ED360A-F72C-4274-BAF1-F1F28F1523A5}" srcOrd="18" destOrd="0" presId="urn:microsoft.com/office/officeart/2005/8/layout/default"/>
    <dgm:cxn modelId="{DE2698C9-6EDB-466F-AB3E-4263D3AC6F52}" type="presParOf" srcId="{F678D61C-769F-42DD-9260-B5E9F837E583}" destId="{20D1E4FE-A39A-47C9-8B3A-8D1508DD6E11}" srcOrd="19" destOrd="0" presId="urn:microsoft.com/office/officeart/2005/8/layout/default"/>
    <dgm:cxn modelId="{CAD70803-4638-484C-849F-DEEC4725D9E8}" type="presParOf" srcId="{F678D61C-769F-42DD-9260-B5E9F837E583}" destId="{DEF16825-4DFF-4A9F-B8AA-2E74AAE33C52}" srcOrd="20" destOrd="0" presId="urn:microsoft.com/office/officeart/2005/8/layout/default"/>
    <dgm:cxn modelId="{86566A8F-D601-4630-B9EF-4E53CB4CA21E}" type="presParOf" srcId="{F678D61C-769F-42DD-9260-B5E9F837E583}" destId="{3FE40246-2E5E-4F2E-86E9-F21C367742E4}" srcOrd="21" destOrd="0" presId="urn:microsoft.com/office/officeart/2005/8/layout/default"/>
    <dgm:cxn modelId="{ACFB02B2-0560-4713-9AD1-96FA4310C744}" type="presParOf" srcId="{F678D61C-769F-42DD-9260-B5E9F837E583}" destId="{C790DE15-BACE-412A-B944-CD4775189240}" srcOrd="22" destOrd="0" presId="urn:microsoft.com/office/officeart/2005/8/layout/default"/>
    <dgm:cxn modelId="{79B3E60E-9C25-4ADD-AD9F-680450F86CD0}" type="presParOf" srcId="{F678D61C-769F-42DD-9260-B5E9F837E583}" destId="{7941CEC4-6835-4224-A2FD-7774CC1F40C8}" srcOrd="23" destOrd="0" presId="urn:microsoft.com/office/officeart/2005/8/layout/default"/>
    <dgm:cxn modelId="{A913921F-F302-4444-92DD-42FB25649DFB}" type="presParOf" srcId="{F678D61C-769F-42DD-9260-B5E9F837E583}" destId="{BC2B30A2-4DD1-4012-889D-BAB78611630A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E7AD8-D8EA-4A99-A895-B5FE62A96CE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156BC88-2F31-4561-92B7-0B245466C63B}">
      <dgm:prSet/>
      <dgm:spPr/>
      <dgm:t>
        <a:bodyPr/>
        <a:lstStyle/>
        <a:p>
          <a:r>
            <a:rPr lang="nl-BE"/>
            <a:t>Neurological : dizziness, altered level of consciousness, stroke,ataxia, epilepsy, neuralgia and Guillain-Barré dyndrome</a:t>
          </a:r>
          <a:endParaRPr lang="en-US"/>
        </a:p>
      </dgm:t>
    </dgm:pt>
    <dgm:pt modelId="{02BFEC64-F3FC-40E4-98D5-7CBA1FBF0944}" type="parTrans" cxnId="{635E6EE4-E9EC-4267-8A97-DD480987F4C0}">
      <dgm:prSet/>
      <dgm:spPr/>
      <dgm:t>
        <a:bodyPr/>
        <a:lstStyle/>
        <a:p>
          <a:endParaRPr lang="en-US"/>
        </a:p>
      </dgm:t>
    </dgm:pt>
    <dgm:pt modelId="{23B2EE06-93BE-42DA-92D8-701DA97D93DF}" type="sibTrans" cxnId="{635E6EE4-E9EC-4267-8A97-DD480987F4C0}">
      <dgm:prSet/>
      <dgm:spPr/>
      <dgm:t>
        <a:bodyPr/>
        <a:lstStyle/>
        <a:p>
          <a:endParaRPr lang="en-US"/>
        </a:p>
      </dgm:t>
    </dgm:pt>
    <dgm:pt modelId="{B5DDC23D-8D61-4BF9-B2C8-DF5D8C45C0B0}">
      <dgm:prSet/>
      <dgm:spPr/>
      <dgm:t>
        <a:bodyPr/>
        <a:lstStyle/>
        <a:p>
          <a:r>
            <a:rPr lang="nl-BE"/>
            <a:t>Cardiological : heart failure or acute myocardial damage</a:t>
          </a:r>
          <a:endParaRPr lang="en-US"/>
        </a:p>
      </dgm:t>
    </dgm:pt>
    <dgm:pt modelId="{A6E7F30D-1BE5-4013-AD9E-A708A607055A}" type="parTrans" cxnId="{A82EA440-8AEE-4441-9BCD-7E38FD2F831C}">
      <dgm:prSet/>
      <dgm:spPr/>
      <dgm:t>
        <a:bodyPr/>
        <a:lstStyle/>
        <a:p>
          <a:endParaRPr lang="en-US"/>
        </a:p>
      </dgm:t>
    </dgm:pt>
    <dgm:pt modelId="{8D55CE59-7CEC-4644-9A01-E6B2CBB2CF76}" type="sibTrans" cxnId="{A82EA440-8AEE-4441-9BCD-7E38FD2F831C}">
      <dgm:prSet/>
      <dgm:spPr/>
      <dgm:t>
        <a:bodyPr/>
        <a:lstStyle/>
        <a:p>
          <a:endParaRPr lang="en-US"/>
        </a:p>
      </dgm:t>
    </dgm:pt>
    <dgm:pt modelId="{2701E257-96A9-4706-80D7-B629F81C0848}">
      <dgm:prSet/>
      <dgm:spPr/>
      <dgm:t>
        <a:bodyPr/>
        <a:lstStyle/>
        <a:p>
          <a:r>
            <a:rPr lang="nl-BE"/>
            <a:t>Ophtalmological : dry eye, blurred vision, foreign body sensation and conjunctival congestion</a:t>
          </a:r>
          <a:endParaRPr lang="en-US"/>
        </a:p>
      </dgm:t>
    </dgm:pt>
    <dgm:pt modelId="{14F6BCAB-017C-4DF3-8134-1D8F24E6EFD9}" type="parTrans" cxnId="{600B3C64-59FB-43EE-9BED-467E19B60C77}">
      <dgm:prSet/>
      <dgm:spPr/>
      <dgm:t>
        <a:bodyPr/>
        <a:lstStyle/>
        <a:p>
          <a:endParaRPr lang="en-US"/>
        </a:p>
      </dgm:t>
    </dgm:pt>
    <dgm:pt modelId="{C369F17C-66B7-4768-B7E8-D4B02FE4F433}" type="sibTrans" cxnId="{600B3C64-59FB-43EE-9BED-467E19B60C77}">
      <dgm:prSet/>
      <dgm:spPr/>
      <dgm:t>
        <a:bodyPr/>
        <a:lstStyle/>
        <a:p>
          <a:endParaRPr lang="en-US"/>
        </a:p>
      </dgm:t>
    </dgm:pt>
    <dgm:pt modelId="{41C95CDB-C75D-4426-AF79-269412E54117}">
      <dgm:prSet/>
      <dgm:spPr/>
      <dgm:t>
        <a:bodyPr/>
        <a:lstStyle/>
        <a:p>
          <a:r>
            <a:rPr lang="nl-BE"/>
            <a:t>Otolaryngology : facial pain, nasal obstruction, olfactory and taste dysfunction</a:t>
          </a:r>
          <a:endParaRPr lang="en-US"/>
        </a:p>
      </dgm:t>
    </dgm:pt>
    <dgm:pt modelId="{08A5FAF6-D754-4AFC-9B56-3D5B16F2E2BC}" type="parTrans" cxnId="{78AD6C6F-F17A-4245-9AF2-4F5108D99346}">
      <dgm:prSet/>
      <dgm:spPr/>
      <dgm:t>
        <a:bodyPr/>
        <a:lstStyle/>
        <a:p>
          <a:endParaRPr lang="en-US"/>
        </a:p>
      </dgm:t>
    </dgm:pt>
    <dgm:pt modelId="{D9E4C692-9F47-4AC6-A1DA-48D78BF26DB6}" type="sibTrans" cxnId="{78AD6C6F-F17A-4245-9AF2-4F5108D99346}">
      <dgm:prSet/>
      <dgm:spPr/>
      <dgm:t>
        <a:bodyPr/>
        <a:lstStyle/>
        <a:p>
          <a:endParaRPr lang="en-US"/>
        </a:p>
      </dgm:t>
    </dgm:pt>
    <dgm:pt modelId="{15E23168-DE00-4952-A37A-B796856903DD}">
      <dgm:prSet/>
      <dgm:spPr/>
      <dgm:t>
        <a:bodyPr/>
        <a:lstStyle/>
        <a:p>
          <a:r>
            <a:rPr lang="nl-BE"/>
            <a:t>Dermatological injuries</a:t>
          </a:r>
          <a:endParaRPr lang="en-US"/>
        </a:p>
      </dgm:t>
    </dgm:pt>
    <dgm:pt modelId="{0AB5F950-E5EF-4D1E-A204-9490409DBDFC}" type="parTrans" cxnId="{F3248449-EBF7-4FCE-9F76-CC0BC200600F}">
      <dgm:prSet/>
      <dgm:spPr/>
      <dgm:t>
        <a:bodyPr/>
        <a:lstStyle/>
        <a:p>
          <a:endParaRPr lang="en-US"/>
        </a:p>
      </dgm:t>
    </dgm:pt>
    <dgm:pt modelId="{A44DF21A-1B9F-431C-85E9-46C355FAD88E}" type="sibTrans" cxnId="{F3248449-EBF7-4FCE-9F76-CC0BC200600F}">
      <dgm:prSet/>
      <dgm:spPr/>
      <dgm:t>
        <a:bodyPr/>
        <a:lstStyle/>
        <a:p>
          <a:endParaRPr lang="en-US"/>
        </a:p>
      </dgm:t>
    </dgm:pt>
    <dgm:pt modelId="{AF788026-EBA9-4DFE-B657-9A8E9BDD38B1}">
      <dgm:prSet/>
      <dgm:spPr/>
      <dgm:t>
        <a:bodyPr/>
        <a:lstStyle/>
        <a:p>
          <a:r>
            <a:rPr lang="nl-BE"/>
            <a:t>Haematological : thrombotic phenomena or bleeding</a:t>
          </a:r>
          <a:endParaRPr lang="en-US"/>
        </a:p>
      </dgm:t>
    </dgm:pt>
    <dgm:pt modelId="{DB176D63-7716-4504-9FC5-99A848EF74A6}" type="parTrans" cxnId="{4146EA51-E427-4972-8C3E-32407955C250}">
      <dgm:prSet/>
      <dgm:spPr/>
      <dgm:t>
        <a:bodyPr/>
        <a:lstStyle/>
        <a:p>
          <a:endParaRPr lang="en-US"/>
        </a:p>
      </dgm:t>
    </dgm:pt>
    <dgm:pt modelId="{08BEB0DB-E59A-4D59-842A-A10849091C5D}" type="sibTrans" cxnId="{4146EA51-E427-4972-8C3E-32407955C250}">
      <dgm:prSet/>
      <dgm:spPr/>
      <dgm:t>
        <a:bodyPr/>
        <a:lstStyle/>
        <a:p>
          <a:endParaRPr lang="en-US"/>
        </a:p>
      </dgm:t>
    </dgm:pt>
    <dgm:pt modelId="{6E49AEB3-C72A-40B3-8245-E4DD9CFCD04E}" type="pres">
      <dgm:prSet presAssocID="{CECE7AD8-D8EA-4A99-A895-B5FE62A96CE1}" presName="diagram" presStyleCnt="0">
        <dgm:presLayoutVars>
          <dgm:dir/>
          <dgm:resizeHandles val="exact"/>
        </dgm:presLayoutVars>
      </dgm:prSet>
      <dgm:spPr/>
    </dgm:pt>
    <dgm:pt modelId="{85494E79-EB73-47F0-9A1A-CCCA7BA22251}" type="pres">
      <dgm:prSet presAssocID="{5156BC88-2F31-4561-92B7-0B245466C63B}" presName="node" presStyleLbl="node1" presStyleIdx="0" presStyleCnt="6">
        <dgm:presLayoutVars>
          <dgm:bulletEnabled val="1"/>
        </dgm:presLayoutVars>
      </dgm:prSet>
      <dgm:spPr/>
    </dgm:pt>
    <dgm:pt modelId="{87B1E16A-AA66-4A44-AC7F-E6A44842298F}" type="pres">
      <dgm:prSet presAssocID="{23B2EE06-93BE-42DA-92D8-701DA97D93DF}" presName="sibTrans" presStyleCnt="0"/>
      <dgm:spPr/>
    </dgm:pt>
    <dgm:pt modelId="{1FAF6F4B-7429-42FF-99F9-552B28CA1F75}" type="pres">
      <dgm:prSet presAssocID="{B5DDC23D-8D61-4BF9-B2C8-DF5D8C45C0B0}" presName="node" presStyleLbl="node1" presStyleIdx="1" presStyleCnt="6">
        <dgm:presLayoutVars>
          <dgm:bulletEnabled val="1"/>
        </dgm:presLayoutVars>
      </dgm:prSet>
      <dgm:spPr/>
    </dgm:pt>
    <dgm:pt modelId="{BD75E208-AF44-43F3-8C94-70D7E6A132E4}" type="pres">
      <dgm:prSet presAssocID="{8D55CE59-7CEC-4644-9A01-E6B2CBB2CF76}" presName="sibTrans" presStyleCnt="0"/>
      <dgm:spPr/>
    </dgm:pt>
    <dgm:pt modelId="{BADA2DA3-EDC8-4C21-92E6-6E9E512AF243}" type="pres">
      <dgm:prSet presAssocID="{2701E257-96A9-4706-80D7-B629F81C0848}" presName="node" presStyleLbl="node1" presStyleIdx="2" presStyleCnt="6">
        <dgm:presLayoutVars>
          <dgm:bulletEnabled val="1"/>
        </dgm:presLayoutVars>
      </dgm:prSet>
      <dgm:spPr/>
    </dgm:pt>
    <dgm:pt modelId="{89B944BE-A50F-424D-A296-9DE6C18D8011}" type="pres">
      <dgm:prSet presAssocID="{C369F17C-66B7-4768-B7E8-D4B02FE4F433}" presName="sibTrans" presStyleCnt="0"/>
      <dgm:spPr/>
    </dgm:pt>
    <dgm:pt modelId="{BE59CB5D-8493-4870-B266-71982F7FBFF8}" type="pres">
      <dgm:prSet presAssocID="{41C95CDB-C75D-4426-AF79-269412E54117}" presName="node" presStyleLbl="node1" presStyleIdx="3" presStyleCnt="6">
        <dgm:presLayoutVars>
          <dgm:bulletEnabled val="1"/>
        </dgm:presLayoutVars>
      </dgm:prSet>
      <dgm:spPr/>
    </dgm:pt>
    <dgm:pt modelId="{940F99FD-6EC1-4DE5-9D44-07D3D78A4D90}" type="pres">
      <dgm:prSet presAssocID="{D9E4C692-9F47-4AC6-A1DA-48D78BF26DB6}" presName="sibTrans" presStyleCnt="0"/>
      <dgm:spPr/>
    </dgm:pt>
    <dgm:pt modelId="{E31DDFC8-92EA-4770-8627-9C5434A98207}" type="pres">
      <dgm:prSet presAssocID="{15E23168-DE00-4952-A37A-B796856903DD}" presName="node" presStyleLbl="node1" presStyleIdx="4" presStyleCnt="6">
        <dgm:presLayoutVars>
          <dgm:bulletEnabled val="1"/>
        </dgm:presLayoutVars>
      </dgm:prSet>
      <dgm:spPr/>
    </dgm:pt>
    <dgm:pt modelId="{E32E1837-B190-4C42-8F47-291AF16B08EC}" type="pres">
      <dgm:prSet presAssocID="{A44DF21A-1B9F-431C-85E9-46C355FAD88E}" presName="sibTrans" presStyleCnt="0"/>
      <dgm:spPr/>
    </dgm:pt>
    <dgm:pt modelId="{1FC24BE1-2089-4144-BA00-37B49C149DC4}" type="pres">
      <dgm:prSet presAssocID="{AF788026-EBA9-4DFE-B657-9A8E9BDD38B1}" presName="node" presStyleLbl="node1" presStyleIdx="5" presStyleCnt="6">
        <dgm:presLayoutVars>
          <dgm:bulletEnabled val="1"/>
        </dgm:presLayoutVars>
      </dgm:prSet>
      <dgm:spPr/>
    </dgm:pt>
  </dgm:ptLst>
  <dgm:cxnLst>
    <dgm:cxn modelId="{DAA6B601-21A6-48AD-81D3-56C4489CA07A}" type="presOf" srcId="{15E23168-DE00-4952-A37A-B796856903DD}" destId="{E31DDFC8-92EA-4770-8627-9C5434A98207}" srcOrd="0" destOrd="0" presId="urn:microsoft.com/office/officeart/2005/8/layout/default"/>
    <dgm:cxn modelId="{BD9CCA2D-F4F2-4906-9DE1-AE4D40BB9681}" type="presOf" srcId="{5156BC88-2F31-4561-92B7-0B245466C63B}" destId="{85494E79-EB73-47F0-9A1A-CCCA7BA22251}" srcOrd="0" destOrd="0" presId="urn:microsoft.com/office/officeart/2005/8/layout/default"/>
    <dgm:cxn modelId="{A82EA440-8AEE-4441-9BCD-7E38FD2F831C}" srcId="{CECE7AD8-D8EA-4A99-A895-B5FE62A96CE1}" destId="{B5DDC23D-8D61-4BF9-B2C8-DF5D8C45C0B0}" srcOrd="1" destOrd="0" parTransId="{A6E7F30D-1BE5-4013-AD9E-A708A607055A}" sibTransId="{8D55CE59-7CEC-4644-9A01-E6B2CBB2CF76}"/>
    <dgm:cxn modelId="{600B3C64-59FB-43EE-9BED-467E19B60C77}" srcId="{CECE7AD8-D8EA-4A99-A895-B5FE62A96CE1}" destId="{2701E257-96A9-4706-80D7-B629F81C0848}" srcOrd="2" destOrd="0" parTransId="{14F6BCAB-017C-4DF3-8134-1D8F24E6EFD9}" sibTransId="{C369F17C-66B7-4768-B7E8-D4B02FE4F433}"/>
    <dgm:cxn modelId="{FAF44547-E65A-4F67-B6C9-5D6995C4C4AC}" type="presOf" srcId="{41C95CDB-C75D-4426-AF79-269412E54117}" destId="{BE59CB5D-8493-4870-B266-71982F7FBFF8}" srcOrd="0" destOrd="0" presId="urn:microsoft.com/office/officeart/2005/8/layout/default"/>
    <dgm:cxn modelId="{F3248449-EBF7-4FCE-9F76-CC0BC200600F}" srcId="{CECE7AD8-D8EA-4A99-A895-B5FE62A96CE1}" destId="{15E23168-DE00-4952-A37A-B796856903DD}" srcOrd="4" destOrd="0" parTransId="{0AB5F950-E5EF-4D1E-A204-9490409DBDFC}" sibTransId="{A44DF21A-1B9F-431C-85E9-46C355FAD88E}"/>
    <dgm:cxn modelId="{78AD6C6F-F17A-4245-9AF2-4F5108D99346}" srcId="{CECE7AD8-D8EA-4A99-A895-B5FE62A96CE1}" destId="{41C95CDB-C75D-4426-AF79-269412E54117}" srcOrd="3" destOrd="0" parTransId="{08A5FAF6-D754-4AFC-9B56-3D5B16F2E2BC}" sibTransId="{D9E4C692-9F47-4AC6-A1DA-48D78BF26DB6}"/>
    <dgm:cxn modelId="{4146EA51-E427-4972-8C3E-32407955C250}" srcId="{CECE7AD8-D8EA-4A99-A895-B5FE62A96CE1}" destId="{AF788026-EBA9-4DFE-B657-9A8E9BDD38B1}" srcOrd="5" destOrd="0" parTransId="{DB176D63-7716-4504-9FC5-99A848EF74A6}" sibTransId="{08BEB0DB-E59A-4D59-842A-A10849091C5D}"/>
    <dgm:cxn modelId="{B89D9F80-5E41-4030-B306-E44153B86546}" type="presOf" srcId="{CECE7AD8-D8EA-4A99-A895-B5FE62A96CE1}" destId="{6E49AEB3-C72A-40B3-8245-E4DD9CFCD04E}" srcOrd="0" destOrd="0" presId="urn:microsoft.com/office/officeart/2005/8/layout/default"/>
    <dgm:cxn modelId="{7DE8CC96-DEF2-456D-B2A4-21C997FA7171}" type="presOf" srcId="{AF788026-EBA9-4DFE-B657-9A8E9BDD38B1}" destId="{1FC24BE1-2089-4144-BA00-37B49C149DC4}" srcOrd="0" destOrd="0" presId="urn:microsoft.com/office/officeart/2005/8/layout/default"/>
    <dgm:cxn modelId="{7AE701AB-7F7B-46FB-BEE1-6BC2789BADA5}" type="presOf" srcId="{2701E257-96A9-4706-80D7-B629F81C0848}" destId="{BADA2DA3-EDC8-4C21-92E6-6E9E512AF243}" srcOrd="0" destOrd="0" presId="urn:microsoft.com/office/officeart/2005/8/layout/default"/>
    <dgm:cxn modelId="{635E6EE4-E9EC-4267-8A97-DD480987F4C0}" srcId="{CECE7AD8-D8EA-4A99-A895-B5FE62A96CE1}" destId="{5156BC88-2F31-4561-92B7-0B245466C63B}" srcOrd="0" destOrd="0" parTransId="{02BFEC64-F3FC-40E4-98D5-7CBA1FBF0944}" sibTransId="{23B2EE06-93BE-42DA-92D8-701DA97D93DF}"/>
    <dgm:cxn modelId="{16E13CFE-5CC4-4A88-A255-845725D3BD10}" type="presOf" srcId="{B5DDC23D-8D61-4BF9-B2C8-DF5D8C45C0B0}" destId="{1FAF6F4B-7429-42FF-99F9-552B28CA1F75}" srcOrd="0" destOrd="0" presId="urn:microsoft.com/office/officeart/2005/8/layout/default"/>
    <dgm:cxn modelId="{C940CCDC-C52E-4C34-B812-FB38AB02FDFD}" type="presParOf" srcId="{6E49AEB3-C72A-40B3-8245-E4DD9CFCD04E}" destId="{85494E79-EB73-47F0-9A1A-CCCA7BA22251}" srcOrd="0" destOrd="0" presId="urn:microsoft.com/office/officeart/2005/8/layout/default"/>
    <dgm:cxn modelId="{02979BAC-788A-41F7-A047-805597E5C6B4}" type="presParOf" srcId="{6E49AEB3-C72A-40B3-8245-E4DD9CFCD04E}" destId="{87B1E16A-AA66-4A44-AC7F-E6A44842298F}" srcOrd="1" destOrd="0" presId="urn:microsoft.com/office/officeart/2005/8/layout/default"/>
    <dgm:cxn modelId="{61F1303E-C3FD-4741-808C-6FEBE47F7D1D}" type="presParOf" srcId="{6E49AEB3-C72A-40B3-8245-E4DD9CFCD04E}" destId="{1FAF6F4B-7429-42FF-99F9-552B28CA1F75}" srcOrd="2" destOrd="0" presId="urn:microsoft.com/office/officeart/2005/8/layout/default"/>
    <dgm:cxn modelId="{79D05493-51A3-469F-80CB-652B8B4A30D9}" type="presParOf" srcId="{6E49AEB3-C72A-40B3-8245-E4DD9CFCD04E}" destId="{BD75E208-AF44-43F3-8C94-70D7E6A132E4}" srcOrd="3" destOrd="0" presId="urn:microsoft.com/office/officeart/2005/8/layout/default"/>
    <dgm:cxn modelId="{9222AA9A-0E58-4DA4-9A73-E6F2B352E66A}" type="presParOf" srcId="{6E49AEB3-C72A-40B3-8245-E4DD9CFCD04E}" destId="{BADA2DA3-EDC8-4C21-92E6-6E9E512AF243}" srcOrd="4" destOrd="0" presId="urn:microsoft.com/office/officeart/2005/8/layout/default"/>
    <dgm:cxn modelId="{F9B2E807-D700-4F4C-A6D9-A24E5A4C3BF8}" type="presParOf" srcId="{6E49AEB3-C72A-40B3-8245-E4DD9CFCD04E}" destId="{89B944BE-A50F-424D-A296-9DE6C18D8011}" srcOrd="5" destOrd="0" presId="urn:microsoft.com/office/officeart/2005/8/layout/default"/>
    <dgm:cxn modelId="{27D4130E-E933-4044-A734-4F5DA463F939}" type="presParOf" srcId="{6E49AEB3-C72A-40B3-8245-E4DD9CFCD04E}" destId="{BE59CB5D-8493-4870-B266-71982F7FBFF8}" srcOrd="6" destOrd="0" presId="urn:microsoft.com/office/officeart/2005/8/layout/default"/>
    <dgm:cxn modelId="{C0D5962E-3BC5-46E8-93AA-BA3FEFEBA141}" type="presParOf" srcId="{6E49AEB3-C72A-40B3-8245-E4DD9CFCD04E}" destId="{940F99FD-6EC1-4DE5-9D44-07D3D78A4D90}" srcOrd="7" destOrd="0" presId="urn:microsoft.com/office/officeart/2005/8/layout/default"/>
    <dgm:cxn modelId="{83A68515-1066-41B2-8E6F-46D33D9872EE}" type="presParOf" srcId="{6E49AEB3-C72A-40B3-8245-E4DD9CFCD04E}" destId="{E31DDFC8-92EA-4770-8627-9C5434A98207}" srcOrd="8" destOrd="0" presId="urn:microsoft.com/office/officeart/2005/8/layout/default"/>
    <dgm:cxn modelId="{1B5103BE-E79F-4879-ACCB-E1538B409E07}" type="presParOf" srcId="{6E49AEB3-C72A-40B3-8245-E4DD9CFCD04E}" destId="{E32E1837-B190-4C42-8F47-291AF16B08EC}" srcOrd="9" destOrd="0" presId="urn:microsoft.com/office/officeart/2005/8/layout/default"/>
    <dgm:cxn modelId="{79556D77-69FC-4C27-BCDE-03F3F43008F2}" type="presParOf" srcId="{6E49AEB3-C72A-40B3-8245-E4DD9CFCD04E}" destId="{1FC24BE1-2089-4144-BA00-37B49C149D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9F4AB0-615A-40A9-9564-37CA25B8DE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34D6759-633F-4726-8EE1-E49A1F6FC6E8}">
      <dgm:prSet/>
      <dgm:spPr/>
      <dgm:t>
        <a:bodyPr/>
        <a:lstStyle/>
        <a:p>
          <a:r>
            <a:rPr lang="en-US"/>
            <a:t>A possible case of COVID-19 is a person with at least one of the following main symptoms, arising acutely, without other apparent cause: </a:t>
          </a:r>
          <a:r>
            <a:rPr lang="en-US" b="1" u="sng"/>
            <a:t>cough; dyspnoea; thoracic pain; acute anosmia or dysgeus</a:t>
          </a:r>
          <a:r>
            <a:rPr lang="en-US"/>
            <a:t>;</a:t>
          </a:r>
        </a:p>
      </dgm:t>
    </dgm:pt>
    <dgm:pt modelId="{6CF4A071-1331-4373-B53B-B70861583205}" type="parTrans" cxnId="{2AD92415-B170-4FBB-BF0D-654FCE078D95}">
      <dgm:prSet/>
      <dgm:spPr/>
      <dgm:t>
        <a:bodyPr/>
        <a:lstStyle/>
        <a:p>
          <a:endParaRPr lang="en-US"/>
        </a:p>
      </dgm:t>
    </dgm:pt>
    <dgm:pt modelId="{6B0F5EA9-6DC8-4DB1-894E-A411F82A9151}" type="sibTrans" cxnId="{2AD92415-B170-4FBB-BF0D-654FCE078D95}">
      <dgm:prSet/>
      <dgm:spPr/>
      <dgm:t>
        <a:bodyPr/>
        <a:lstStyle/>
        <a:p>
          <a:endParaRPr lang="en-US"/>
        </a:p>
      </dgm:t>
    </dgm:pt>
    <dgm:pt modelId="{9807569A-B755-4A9E-A847-CCD23B605980}">
      <dgm:prSet/>
      <dgm:spPr/>
      <dgm:t>
        <a:bodyPr/>
        <a:lstStyle/>
        <a:p>
          <a:r>
            <a:rPr lang="en-US"/>
            <a:t>OR at least two of the following symptoms, with no other apparent cause: fever; muscle aches; fatigue; rhinitis; sore throat; headache; anorexia; </a:t>
          </a:r>
          <a:r>
            <a:rPr lang="en-US" i="1"/>
            <a:t>watery diarrhoea; acute confusion; sudden fall; </a:t>
          </a:r>
          <a:endParaRPr lang="en-US"/>
        </a:p>
      </dgm:t>
    </dgm:pt>
    <dgm:pt modelId="{D23E0B25-2E5B-4097-9656-A01F7EFDB50A}" type="parTrans" cxnId="{B7769ADB-30E1-479E-8ABE-C0730127B758}">
      <dgm:prSet/>
      <dgm:spPr/>
      <dgm:t>
        <a:bodyPr/>
        <a:lstStyle/>
        <a:p>
          <a:endParaRPr lang="en-US"/>
        </a:p>
      </dgm:t>
    </dgm:pt>
    <dgm:pt modelId="{8B22DC8C-BB49-4C46-9376-431B8AB4875F}" type="sibTrans" cxnId="{B7769ADB-30E1-479E-8ABE-C0730127B758}">
      <dgm:prSet/>
      <dgm:spPr/>
      <dgm:t>
        <a:bodyPr/>
        <a:lstStyle/>
        <a:p>
          <a:endParaRPr lang="en-US"/>
        </a:p>
      </dgm:t>
    </dgm:pt>
    <dgm:pt modelId="{CD831844-3086-4F7B-9216-224F9B674ADC}">
      <dgm:prSet/>
      <dgm:spPr/>
      <dgm:t>
        <a:bodyPr/>
        <a:lstStyle/>
        <a:p>
          <a:r>
            <a:rPr lang="en-US"/>
            <a:t>OR exacerbation of chronic respiratory symptoms (COPD, asthma, chronic cough...), without other apparent cause.</a:t>
          </a:r>
        </a:p>
      </dgm:t>
    </dgm:pt>
    <dgm:pt modelId="{FBBF5808-9102-4B8C-A401-CA7155F053E7}" type="parTrans" cxnId="{10998737-B0B6-447D-B4D0-BB7177CF9687}">
      <dgm:prSet/>
      <dgm:spPr/>
      <dgm:t>
        <a:bodyPr/>
        <a:lstStyle/>
        <a:p>
          <a:endParaRPr lang="en-US"/>
        </a:p>
      </dgm:t>
    </dgm:pt>
    <dgm:pt modelId="{DF56FFFD-CBB1-42A5-AD0E-0C2D3D60AAFF}" type="sibTrans" cxnId="{10998737-B0B6-447D-B4D0-BB7177CF9687}">
      <dgm:prSet/>
      <dgm:spPr/>
      <dgm:t>
        <a:bodyPr/>
        <a:lstStyle/>
        <a:p>
          <a:endParaRPr lang="en-US"/>
        </a:p>
      </dgm:t>
    </dgm:pt>
    <dgm:pt modelId="{28A353B9-812A-4EA3-9168-95A5F45A1520}" type="pres">
      <dgm:prSet presAssocID="{B89F4AB0-615A-40A9-9564-37CA25B8DEC6}" presName="linear" presStyleCnt="0">
        <dgm:presLayoutVars>
          <dgm:animLvl val="lvl"/>
          <dgm:resizeHandles val="exact"/>
        </dgm:presLayoutVars>
      </dgm:prSet>
      <dgm:spPr/>
    </dgm:pt>
    <dgm:pt modelId="{C8C4C681-CCEF-49C1-92C6-5587759D9F79}" type="pres">
      <dgm:prSet presAssocID="{B34D6759-633F-4726-8EE1-E49A1F6FC6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F38620-9F88-448B-952C-880E495F1E68}" type="pres">
      <dgm:prSet presAssocID="{6B0F5EA9-6DC8-4DB1-894E-A411F82A9151}" presName="spacer" presStyleCnt="0"/>
      <dgm:spPr/>
    </dgm:pt>
    <dgm:pt modelId="{E87BC88C-873C-4962-9613-5DC7DA049093}" type="pres">
      <dgm:prSet presAssocID="{9807569A-B755-4A9E-A847-CCD23B6059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B8A257-7468-400E-B63E-4DD06224F29C}" type="pres">
      <dgm:prSet presAssocID="{8B22DC8C-BB49-4C46-9376-431B8AB4875F}" presName="spacer" presStyleCnt="0"/>
      <dgm:spPr/>
    </dgm:pt>
    <dgm:pt modelId="{CAF5F2DF-A604-4157-B7E2-3FF2CE88EC40}" type="pres">
      <dgm:prSet presAssocID="{CD831844-3086-4F7B-9216-224F9B674A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832608-E6F0-4740-BDD7-91B535E96722}" type="presOf" srcId="{9807569A-B755-4A9E-A847-CCD23B605980}" destId="{E87BC88C-873C-4962-9613-5DC7DA049093}" srcOrd="0" destOrd="0" presId="urn:microsoft.com/office/officeart/2005/8/layout/vList2"/>
    <dgm:cxn modelId="{C482780C-DD30-4F55-AEF4-C9C831A06BAE}" type="presOf" srcId="{CD831844-3086-4F7B-9216-224F9B674ADC}" destId="{CAF5F2DF-A604-4157-B7E2-3FF2CE88EC40}" srcOrd="0" destOrd="0" presId="urn:microsoft.com/office/officeart/2005/8/layout/vList2"/>
    <dgm:cxn modelId="{B66DE20F-EC33-4E44-945F-75412B817106}" type="presOf" srcId="{B89F4AB0-615A-40A9-9564-37CA25B8DEC6}" destId="{28A353B9-812A-4EA3-9168-95A5F45A1520}" srcOrd="0" destOrd="0" presId="urn:microsoft.com/office/officeart/2005/8/layout/vList2"/>
    <dgm:cxn modelId="{2AD92415-B170-4FBB-BF0D-654FCE078D95}" srcId="{B89F4AB0-615A-40A9-9564-37CA25B8DEC6}" destId="{B34D6759-633F-4726-8EE1-E49A1F6FC6E8}" srcOrd="0" destOrd="0" parTransId="{6CF4A071-1331-4373-B53B-B70861583205}" sibTransId="{6B0F5EA9-6DC8-4DB1-894E-A411F82A9151}"/>
    <dgm:cxn modelId="{FC465C33-35FE-4B88-AB80-7C6DDD033878}" type="presOf" srcId="{B34D6759-633F-4726-8EE1-E49A1F6FC6E8}" destId="{C8C4C681-CCEF-49C1-92C6-5587759D9F79}" srcOrd="0" destOrd="0" presId="urn:microsoft.com/office/officeart/2005/8/layout/vList2"/>
    <dgm:cxn modelId="{10998737-B0B6-447D-B4D0-BB7177CF9687}" srcId="{B89F4AB0-615A-40A9-9564-37CA25B8DEC6}" destId="{CD831844-3086-4F7B-9216-224F9B674ADC}" srcOrd="2" destOrd="0" parTransId="{FBBF5808-9102-4B8C-A401-CA7155F053E7}" sibTransId="{DF56FFFD-CBB1-42A5-AD0E-0C2D3D60AAFF}"/>
    <dgm:cxn modelId="{B7769ADB-30E1-479E-8ABE-C0730127B758}" srcId="{B89F4AB0-615A-40A9-9564-37CA25B8DEC6}" destId="{9807569A-B755-4A9E-A847-CCD23B605980}" srcOrd="1" destOrd="0" parTransId="{D23E0B25-2E5B-4097-9656-A01F7EFDB50A}" sibTransId="{8B22DC8C-BB49-4C46-9376-431B8AB4875F}"/>
    <dgm:cxn modelId="{FF1610EA-0DCC-40AE-B9A8-51FA21F6C6FE}" type="presParOf" srcId="{28A353B9-812A-4EA3-9168-95A5F45A1520}" destId="{C8C4C681-CCEF-49C1-92C6-5587759D9F79}" srcOrd="0" destOrd="0" presId="urn:microsoft.com/office/officeart/2005/8/layout/vList2"/>
    <dgm:cxn modelId="{466442F3-62C8-4058-B556-E95496B2CBE2}" type="presParOf" srcId="{28A353B9-812A-4EA3-9168-95A5F45A1520}" destId="{70F38620-9F88-448B-952C-880E495F1E68}" srcOrd="1" destOrd="0" presId="urn:microsoft.com/office/officeart/2005/8/layout/vList2"/>
    <dgm:cxn modelId="{AC6B3516-BBB1-46E1-BF30-CDCBC6260613}" type="presParOf" srcId="{28A353B9-812A-4EA3-9168-95A5F45A1520}" destId="{E87BC88C-873C-4962-9613-5DC7DA049093}" srcOrd="2" destOrd="0" presId="urn:microsoft.com/office/officeart/2005/8/layout/vList2"/>
    <dgm:cxn modelId="{6231C807-0222-446A-90EF-97CABD16C312}" type="presParOf" srcId="{28A353B9-812A-4EA3-9168-95A5F45A1520}" destId="{4EB8A257-7468-400E-B63E-4DD06224F29C}" srcOrd="3" destOrd="0" presId="urn:microsoft.com/office/officeart/2005/8/layout/vList2"/>
    <dgm:cxn modelId="{D07208D8-675A-4257-A5B2-258DBC1CCEB2}" type="presParOf" srcId="{28A353B9-812A-4EA3-9168-95A5F45A1520}" destId="{CAF5F2DF-A604-4157-B7E2-3FF2CE88EC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176345-E050-46A2-9E6E-70018D2F431B}" type="doc">
      <dgm:prSet loTypeId="urn:microsoft.com/office/officeart/2005/8/layout/hList1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CC69C290-2DFB-435F-966B-158E00B11924}">
      <dgm:prSet/>
      <dgm:spPr/>
      <dgm:t>
        <a:bodyPr/>
        <a:lstStyle/>
        <a:p>
          <a:r>
            <a:rPr lang="nl-BE"/>
            <a:t>Nucleic acid tests :  detect presence of viral RNA</a:t>
          </a:r>
          <a:endParaRPr lang="en-US"/>
        </a:p>
      </dgm:t>
    </dgm:pt>
    <dgm:pt modelId="{2261B88D-500A-4514-BBCC-391D35191E32}" type="parTrans" cxnId="{23C8823B-9FCF-423F-AE09-5016ECEEBA06}">
      <dgm:prSet/>
      <dgm:spPr/>
      <dgm:t>
        <a:bodyPr/>
        <a:lstStyle/>
        <a:p>
          <a:endParaRPr lang="en-US"/>
        </a:p>
      </dgm:t>
    </dgm:pt>
    <dgm:pt modelId="{60D25A31-0A0E-43C1-A8D1-F84551EAA5DE}" type="sibTrans" cxnId="{23C8823B-9FCF-423F-AE09-5016ECEEBA06}">
      <dgm:prSet/>
      <dgm:spPr/>
      <dgm:t>
        <a:bodyPr/>
        <a:lstStyle/>
        <a:p>
          <a:endParaRPr lang="en-US"/>
        </a:p>
      </dgm:t>
    </dgm:pt>
    <dgm:pt modelId="{AC5BBA82-674E-4BBA-AC5A-2087151114B2}">
      <dgm:prSet/>
      <dgm:spPr/>
      <dgm:t>
        <a:bodyPr/>
        <a:lstStyle/>
        <a:p>
          <a:r>
            <a:rPr lang="nl-BE"/>
            <a:t>RT-PCR (polymerase chain reaction)  cycle threshold  30</a:t>
          </a:r>
          <a:endParaRPr lang="en-US"/>
        </a:p>
      </dgm:t>
    </dgm:pt>
    <dgm:pt modelId="{55DE1579-9FC7-406E-99B2-9B7469A8CE3D}" type="parTrans" cxnId="{7A424F8D-DC1D-44F9-85B9-D01ADAAEC19F}">
      <dgm:prSet/>
      <dgm:spPr/>
      <dgm:t>
        <a:bodyPr/>
        <a:lstStyle/>
        <a:p>
          <a:endParaRPr lang="en-US"/>
        </a:p>
      </dgm:t>
    </dgm:pt>
    <dgm:pt modelId="{9F13869D-933E-477D-88D1-8CE1E5467639}" type="sibTrans" cxnId="{7A424F8D-DC1D-44F9-85B9-D01ADAAEC19F}">
      <dgm:prSet/>
      <dgm:spPr/>
      <dgm:t>
        <a:bodyPr/>
        <a:lstStyle/>
        <a:p>
          <a:endParaRPr lang="en-US"/>
        </a:p>
      </dgm:t>
    </dgm:pt>
    <dgm:pt modelId="{0360363B-39A3-43B9-A46B-C6C4EE9FA1A7}">
      <dgm:prSet/>
      <dgm:spPr/>
      <dgm:t>
        <a:bodyPr/>
        <a:lstStyle/>
        <a:p>
          <a:r>
            <a:rPr lang="nl-BE"/>
            <a:t>RT-LAMP</a:t>
          </a:r>
          <a:endParaRPr lang="en-US"/>
        </a:p>
      </dgm:t>
    </dgm:pt>
    <dgm:pt modelId="{FB2C3C94-A86E-4676-AADF-E69BA21A7246}" type="parTrans" cxnId="{8CD8F0E2-5C63-440F-BA35-C7F69E6967BC}">
      <dgm:prSet/>
      <dgm:spPr/>
      <dgm:t>
        <a:bodyPr/>
        <a:lstStyle/>
        <a:p>
          <a:endParaRPr lang="en-US"/>
        </a:p>
      </dgm:t>
    </dgm:pt>
    <dgm:pt modelId="{1B94A4FB-F496-4C11-B7B7-8F1FE2E2031F}" type="sibTrans" cxnId="{8CD8F0E2-5C63-440F-BA35-C7F69E6967BC}">
      <dgm:prSet/>
      <dgm:spPr/>
      <dgm:t>
        <a:bodyPr/>
        <a:lstStyle/>
        <a:p>
          <a:endParaRPr lang="en-US"/>
        </a:p>
      </dgm:t>
    </dgm:pt>
    <dgm:pt modelId="{DBB90809-8EF6-48A1-AB0F-318997BBDB50}">
      <dgm:prSet/>
      <dgm:spPr/>
      <dgm:t>
        <a:bodyPr/>
        <a:lstStyle/>
        <a:p>
          <a:r>
            <a:rPr lang="nl-BE"/>
            <a:t>Antigen tests : detect presence of a viral antigen</a:t>
          </a:r>
          <a:endParaRPr lang="en-US"/>
        </a:p>
      </dgm:t>
    </dgm:pt>
    <dgm:pt modelId="{E6A0B178-483A-4681-B267-2F187872723D}" type="parTrans" cxnId="{6C184064-A5F2-4ACF-BC65-A1035041B89B}">
      <dgm:prSet/>
      <dgm:spPr/>
      <dgm:t>
        <a:bodyPr/>
        <a:lstStyle/>
        <a:p>
          <a:endParaRPr lang="en-US"/>
        </a:p>
      </dgm:t>
    </dgm:pt>
    <dgm:pt modelId="{D75D64DD-608E-438B-8E59-7B74DBFBAFC5}" type="sibTrans" cxnId="{6C184064-A5F2-4ACF-BC65-A1035041B89B}">
      <dgm:prSet/>
      <dgm:spPr/>
      <dgm:t>
        <a:bodyPr/>
        <a:lstStyle/>
        <a:p>
          <a:endParaRPr lang="en-US"/>
        </a:p>
      </dgm:t>
    </dgm:pt>
    <dgm:pt modelId="{23132003-9E20-42A7-940C-059583F6C8B8}">
      <dgm:prSet/>
      <dgm:spPr/>
      <dgm:t>
        <a:bodyPr/>
        <a:lstStyle/>
        <a:p>
          <a:r>
            <a:rPr lang="nl-BE"/>
            <a:t>RADT  (Rapid Antigen Detection Tests)</a:t>
          </a:r>
          <a:endParaRPr lang="en-US"/>
        </a:p>
      </dgm:t>
    </dgm:pt>
    <dgm:pt modelId="{9093EC2B-A86B-4494-A420-5DC596CCF1C8}" type="parTrans" cxnId="{6CA7780F-B792-4AAD-8AD7-41DE911AC741}">
      <dgm:prSet/>
      <dgm:spPr/>
      <dgm:t>
        <a:bodyPr/>
        <a:lstStyle/>
        <a:p>
          <a:endParaRPr lang="en-US"/>
        </a:p>
      </dgm:t>
    </dgm:pt>
    <dgm:pt modelId="{05D31D19-1F47-4970-B91B-219C08A4F674}" type="sibTrans" cxnId="{6CA7780F-B792-4AAD-8AD7-41DE911AC741}">
      <dgm:prSet/>
      <dgm:spPr/>
      <dgm:t>
        <a:bodyPr/>
        <a:lstStyle/>
        <a:p>
          <a:endParaRPr lang="en-US"/>
        </a:p>
      </dgm:t>
    </dgm:pt>
    <dgm:pt modelId="{8CA8D22F-98F6-4C60-8C8F-3BCCEDB8D736}">
      <dgm:prSet/>
      <dgm:spPr/>
      <dgm:t>
        <a:bodyPr/>
        <a:lstStyle/>
        <a:p>
          <a:r>
            <a:rPr lang="nl-BE"/>
            <a:t>Antibody tests : detect presence of antibodies</a:t>
          </a:r>
          <a:endParaRPr lang="en-US"/>
        </a:p>
      </dgm:t>
    </dgm:pt>
    <dgm:pt modelId="{156F6215-3B61-405C-A613-3053B694A253}" type="parTrans" cxnId="{DAAE2401-3FF3-4E91-9DBE-71360FB92EBC}">
      <dgm:prSet/>
      <dgm:spPr/>
      <dgm:t>
        <a:bodyPr/>
        <a:lstStyle/>
        <a:p>
          <a:endParaRPr lang="en-US"/>
        </a:p>
      </dgm:t>
    </dgm:pt>
    <dgm:pt modelId="{386137AE-2594-4968-B194-479F86744B12}" type="sibTrans" cxnId="{DAAE2401-3FF3-4E91-9DBE-71360FB92EBC}">
      <dgm:prSet/>
      <dgm:spPr/>
      <dgm:t>
        <a:bodyPr/>
        <a:lstStyle/>
        <a:p>
          <a:endParaRPr lang="en-US"/>
        </a:p>
      </dgm:t>
    </dgm:pt>
    <dgm:pt modelId="{0DE82A25-841F-4D85-A48A-213DEC8827B5}">
      <dgm:prSet/>
      <dgm:spPr/>
      <dgm:t>
        <a:bodyPr/>
        <a:lstStyle/>
        <a:p>
          <a:r>
            <a:rPr lang="nl-BE"/>
            <a:t>ELISA</a:t>
          </a:r>
          <a:endParaRPr lang="en-US"/>
        </a:p>
      </dgm:t>
    </dgm:pt>
    <dgm:pt modelId="{71855701-6E9D-46AC-9663-73CDCE458104}" type="parTrans" cxnId="{50C58825-44D8-4CEF-BE7B-D8318EECA708}">
      <dgm:prSet/>
      <dgm:spPr/>
      <dgm:t>
        <a:bodyPr/>
        <a:lstStyle/>
        <a:p>
          <a:endParaRPr lang="en-US"/>
        </a:p>
      </dgm:t>
    </dgm:pt>
    <dgm:pt modelId="{F37FB731-05DF-4DBC-BEAA-61795AD100CA}" type="sibTrans" cxnId="{50C58825-44D8-4CEF-BE7B-D8318EECA708}">
      <dgm:prSet/>
      <dgm:spPr/>
      <dgm:t>
        <a:bodyPr/>
        <a:lstStyle/>
        <a:p>
          <a:endParaRPr lang="en-US"/>
        </a:p>
      </dgm:t>
    </dgm:pt>
    <dgm:pt modelId="{5C8E3A70-4785-4E15-9711-3C85237AB204}">
      <dgm:prSet/>
      <dgm:spPr/>
      <dgm:t>
        <a:bodyPr/>
        <a:lstStyle/>
        <a:p>
          <a:r>
            <a:rPr lang="nl-BE"/>
            <a:t>CLIA</a:t>
          </a:r>
          <a:endParaRPr lang="en-US"/>
        </a:p>
      </dgm:t>
    </dgm:pt>
    <dgm:pt modelId="{2D465157-F891-4601-8FC7-EE9C2B4AAF45}" type="parTrans" cxnId="{FC49A73D-D35D-4004-ACF0-5288A5618AF4}">
      <dgm:prSet/>
      <dgm:spPr/>
      <dgm:t>
        <a:bodyPr/>
        <a:lstStyle/>
        <a:p>
          <a:endParaRPr lang="en-US"/>
        </a:p>
      </dgm:t>
    </dgm:pt>
    <dgm:pt modelId="{3ECD5BA0-06FE-40A4-BAE4-1AB9E06DC42F}" type="sibTrans" cxnId="{FC49A73D-D35D-4004-ACF0-5288A5618AF4}">
      <dgm:prSet/>
      <dgm:spPr/>
      <dgm:t>
        <a:bodyPr/>
        <a:lstStyle/>
        <a:p>
          <a:endParaRPr lang="en-US"/>
        </a:p>
      </dgm:t>
    </dgm:pt>
    <dgm:pt modelId="{745EB19B-00EE-44AC-8BBC-84F51413E62B}">
      <dgm:prSet/>
      <dgm:spPr/>
      <dgm:t>
        <a:bodyPr/>
        <a:lstStyle/>
        <a:p>
          <a:r>
            <a:rPr lang="nl-BE" dirty="0"/>
            <a:t>LFA</a:t>
          </a:r>
          <a:endParaRPr lang="en-US" dirty="0"/>
        </a:p>
      </dgm:t>
    </dgm:pt>
    <dgm:pt modelId="{EB03D3A9-3FFB-4F97-A5EB-0CA66CC9DFF6}" type="parTrans" cxnId="{DE8898CC-6A93-451F-83A6-8F46C10DF585}">
      <dgm:prSet/>
      <dgm:spPr/>
      <dgm:t>
        <a:bodyPr/>
        <a:lstStyle/>
        <a:p>
          <a:endParaRPr lang="en-US"/>
        </a:p>
      </dgm:t>
    </dgm:pt>
    <dgm:pt modelId="{73654129-CE94-4F58-8427-97F5312255FF}" type="sibTrans" cxnId="{DE8898CC-6A93-451F-83A6-8F46C10DF585}">
      <dgm:prSet/>
      <dgm:spPr/>
      <dgm:t>
        <a:bodyPr/>
        <a:lstStyle/>
        <a:p>
          <a:endParaRPr lang="en-US"/>
        </a:p>
      </dgm:t>
    </dgm:pt>
    <dgm:pt modelId="{B679B7F1-B0A9-4212-89DF-74A29F237C77}">
      <dgm:prSet/>
      <dgm:spPr/>
      <dgm:t>
        <a:bodyPr/>
        <a:lstStyle/>
        <a:p>
          <a:r>
            <a:rPr lang="nl-BE" dirty="0" err="1"/>
            <a:t>Whole</a:t>
          </a:r>
          <a:r>
            <a:rPr lang="nl-BE" dirty="0"/>
            <a:t> </a:t>
          </a:r>
          <a:r>
            <a:rPr lang="nl-BE" dirty="0" err="1"/>
            <a:t>genome</a:t>
          </a:r>
          <a:r>
            <a:rPr lang="nl-BE" dirty="0"/>
            <a:t> </a:t>
          </a:r>
          <a:r>
            <a:rPr lang="nl-BE" dirty="0" err="1"/>
            <a:t>sequencing</a:t>
          </a:r>
          <a:r>
            <a:rPr lang="nl-BE" dirty="0"/>
            <a:t>  (</a:t>
          </a:r>
          <a:r>
            <a:rPr lang="nl-BE" dirty="0" err="1"/>
            <a:t>variants</a:t>
          </a:r>
          <a:r>
            <a:rPr lang="nl-BE" dirty="0"/>
            <a:t>)</a:t>
          </a:r>
          <a:endParaRPr lang="en-US" dirty="0"/>
        </a:p>
      </dgm:t>
    </dgm:pt>
    <dgm:pt modelId="{FBAE401E-F85B-45E1-91C4-21B04B56B744}" type="parTrans" cxnId="{98F8E986-8BAB-4990-9122-88F5D5730ECC}">
      <dgm:prSet/>
      <dgm:spPr/>
      <dgm:t>
        <a:bodyPr/>
        <a:lstStyle/>
        <a:p>
          <a:endParaRPr lang="en-US"/>
        </a:p>
      </dgm:t>
    </dgm:pt>
    <dgm:pt modelId="{2AC10DF7-E1B3-4831-9FC9-215CF7F694BC}" type="sibTrans" cxnId="{98F8E986-8BAB-4990-9122-88F5D5730ECC}">
      <dgm:prSet/>
      <dgm:spPr/>
      <dgm:t>
        <a:bodyPr/>
        <a:lstStyle/>
        <a:p>
          <a:endParaRPr lang="en-US"/>
        </a:p>
      </dgm:t>
    </dgm:pt>
    <dgm:pt modelId="{1842F57E-52F0-4204-8208-8D3E55DDE2DF}" type="pres">
      <dgm:prSet presAssocID="{F5176345-E050-46A2-9E6E-70018D2F431B}" presName="Name0" presStyleCnt="0">
        <dgm:presLayoutVars>
          <dgm:dir/>
          <dgm:animLvl val="lvl"/>
          <dgm:resizeHandles val="exact"/>
        </dgm:presLayoutVars>
      </dgm:prSet>
      <dgm:spPr/>
    </dgm:pt>
    <dgm:pt modelId="{75BD707E-B23B-4DFF-A014-C4AF84748131}" type="pres">
      <dgm:prSet presAssocID="{CC69C290-2DFB-435F-966B-158E00B11924}" presName="composite" presStyleCnt="0"/>
      <dgm:spPr/>
    </dgm:pt>
    <dgm:pt modelId="{E5B15442-CE20-41D7-BDF0-1FAF3949F47B}" type="pres">
      <dgm:prSet presAssocID="{CC69C290-2DFB-435F-966B-158E00B119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58610AA-31D8-490E-8726-E7904F2EBD17}" type="pres">
      <dgm:prSet presAssocID="{CC69C290-2DFB-435F-966B-158E00B11924}" presName="desTx" presStyleLbl="alignAccFollowNode1" presStyleIdx="0" presStyleCnt="3">
        <dgm:presLayoutVars>
          <dgm:bulletEnabled val="1"/>
        </dgm:presLayoutVars>
      </dgm:prSet>
      <dgm:spPr/>
    </dgm:pt>
    <dgm:pt modelId="{B173B169-5D1C-44D8-977A-D87FE6F7D91A}" type="pres">
      <dgm:prSet presAssocID="{60D25A31-0A0E-43C1-A8D1-F84551EAA5DE}" presName="space" presStyleCnt="0"/>
      <dgm:spPr/>
    </dgm:pt>
    <dgm:pt modelId="{2AE41EA8-E61E-46AF-9C56-1201E8F89046}" type="pres">
      <dgm:prSet presAssocID="{DBB90809-8EF6-48A1-AB0F-318997BBDB50}" presName="composite" presStyleCnt="0"/>
      <dgm:spPr/>
    </dgm:pt>
    <dgm:pt modelId="{372CB1E4-661F-4B7F-A6D8-B0B170413C69}" type="pres">
      <dgm:prSet presAssocID="{DBB90809-8EF6-48A1-AB0F-318997BBDB5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DED4CD7-26B3-4E35-949E-D374A5C915B1}" type="pres">
      <dgm:prSet presAssocID="{DBB90809-8EF6-48A1-AB0F-318997BBDB50}" presName="desTx" presStyleLbl="alignAccFollowNode1" presStyleIdx="1" presStyleCnt="3">
        <dgm:presLayoutVars>
          <dgm:bulletEnabled val="1"/>
        </dgm:presLayoutVars>
      </dgm:prSet>
      <dgm:spPr/>
    </dgm:pt>
    <dgm:pt modelId="{F792C647-10E3-4836-9CBB-4735877B63C4}" type="pres">
      <dgm:prSet presAssocID="{D75D64DD-608E-438B-8E59-7B74DBFBAFC5}" presName="space" presStyleCnt="0"/>
      <dgm:spPr/>
    </dgm:pt>
    <dgm:pt modelId="{D63E23E4-F913-4C19-9C34-0972A505058C}" type="pres">
      <dgm:prSet presAssocID="{8CA8D22F-98F6-4C60-8C8F-3BCCEDB8D736}" presName="composite" presStyleCnt="0"/>
      <dgm:spPr/>
    </dgm:pt>
    <dgm:pt modelId="{42C97B32-970F-40F2-B8DC-F2A05619642B}" type="pres">
      <dgm:prSet presAssocID="{8CA8D22F-98F6-4C60-8C8F-3BCCEDB8D7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8E765B1-828A-4A60-AD8F-A055C5FB72FF}" type="pres">
      <dgm:prSet presAssocID="{8CA8D22F-98F6-4C60-8C8F-3BCCEDB8D73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AAE2401-3FF3-4E91-9DBE-71360FB92EBC}" srcId="{F5176345-E050-46A2-9E6E-70018D2F431B}" destId="{8CA8D22F-98F6-4C60-8C8F-3BCCEDB8D736}" srcOrd="2" destOrd="0" parTransId="{156F6215-3B61-405C-A613-3053B694A253}" sibTransId="{386137AE-2594-4968-B194-479F86744B12}"/>
    <dgm:cxn modelId="{F8E9E20A-5148-4D8D-BA01-FFD8BE48FBA0}" type="presOf" srcId="{F5176345-E050-46A2-9E6E-70018D2F431B}" destId="{1842F57E-52F0-4204-8208-8D3E55DDE2DF}" srcOrd="0" destOrd="0" presId="urn:microsoft.com/office/officeart/2005/8/layout/hList1"/>
    <dgm:cxn modelId="{6CA7780F-B792-4AAD-8AD7-41DE911AC741}" srcId="{DBB90809-8EF6-48A1-AB0F-318997BBDB50}" destId="{23132003-9E20-42A7-940C-059583F6C8B8}" srcOrd="0" destOrd="0" parTransId="{9093EC2B-A86B-4494-A420-5DC596CCF1C8}" sibTransId="{05D31D19-1F47-4970-B91B-219C08A4F674}"/>
    <dgm:cxn modelId="{50C58825-44D8-4CEF-BE7B-D8318EECA708}" srcId="{8CA8D22F-98F6-4C60-8C8F-3BCCEDB8D736}" destId="{0DE82A25-841F-4D85-A48A-213DEC8827B5}" srcOrd="0" destOrd="0" parTransId="{71855701-6E9D-46AC-9663-73CDCE458104}" sibTransId="{F37FB731-05DF-4DBC-BEAA-61795AD100CA}"/>
    <dgm:cxn modelId="{8D7BB430-326F-4524-B340-6E957D06AF58}" type="presOf" srcId="{AC5BBA82-674E-4BBA-AC5A-2087151114B2}" destId="{D58610AA-31D8-490E-8726-E7904F2EBD17}" srcOrd="0" destOrd="0" presId="urn:microsoft.com/office/officeart/2005/8/layout/hList1"/>
    <dgm:cxn modelId="{CA6A353A-124C-4918-81F4-F8BB4CC164F9}" type="presOf" srcId="{CC69C290-2DFB-435F-966B-158E00B11924}" destId="{E5B15442-CE20-41D7-BDF0-1FAF3949F47B}" srcOrd="0" destOrd="0" presId="urn:microsoft.com/office/officeart/2005/8/layout/hList1"/>
    <dgm:cxn modelId="{23C8823B-9FCF-423F-AE09-5016ECEEBA06}" srcId="{F5176345-E050-46A2-9E6E-70018D2F431B}" destId="{CC69C290-2DFB-435F-966B-158E00B11924}" srcOrd="0" destOrd="0" parTransId="{2261B88D-500A-4514-BBCC-391D35191E32}" sibTransId="{60D25A31-0A0E-43C1-A8D1-F84551EAA5DE}"/>
    <dgm:cxn modelId="{FC49A73D-D35D-4004-ACF0-5288A5618AF4}" srcId="{8CA8D22F-98F6-4C60-8C8F-3BCCEDB8D736}" destId="{5C8E3A70-4785-4E15-9711-3C85237AB204}" srcOrd="1" destOrd="0" parTransId="{2D465157-F891-4601-8FC7-EE9C2B4AAF45}" sibTransId="{3ECD5BA0-06FE-40A4-BAE4-1AB9E06DC42F}"/>
    <dgm:cxn modelId="{9EDB7D5F-2F59-4F53-B51A-673C493B9B86}" type="presOf" srcId="{DBB90809-8EF6-48A1-AB0F-318997BBDB50}" destId="{372CB1E4-661F-4B7F-A6D8-B0B170413C69}" srcOrd="0" destOrd="0" presId="urn:microsoft.com/office/officeart/2005/8/layout/hList1"/>
    <dgm:cxn modelId="{6C184064-A5F2-4ACF-BC65-A1035041B89B}" srcId="{F5176345-E050-46A2-9E6E-70018D2F431B}" destId="{DBB90809-8EF6-48A1-AB0F-318997BBDB50}" srcOrd="1" destOrd="0" parTransId="{E6A0B178-483A-4681-B267-2F187872723D}" sibTransId="{D75D64DD-608E-438B-8E59-7B74DBFBAFC5}"/>
    <dgm:cxn modelId="{2644B375-8E37-46F8-B7FC-1ABC210E004D}" type="presOf" srcId="{0360363B-39A3-43B9-A46B-C6C4EE9FA1A7}" destId="{D58610AA-31D8-490E-8726-E7904F2EBD17}" srcOrd="0" destOrd="1" presId="urn:microsoft.com/office/officeart/2005/8/layout/hList1"/>
    <dgm:cxn modelId="{98F8E986-8BAB-4990-9122-88F5D5730ECC}" srcId="{8CA8D22F-98F6-4C60-8C8F-3BCCEDB8D736}" destId="{B679B7F1-B0A9-4212-89DF-74A29F237C77}" srcOrd="3" destOrd="0" parTransId="{FBAE401E-F85B-45E1-91C4-21B04B56B744}" sibTransId="{2AC10DF7-E1B3-4831-9FC9-215CF7F694BC}"/>
    <dgm:cxn modelId="{7A424F8D-DC1D-44F9-85B9-D01ADAAEC19F}" srcId="{CC69C290-2DFB-435F-966B-158E00B11924}" destId="{AC5BBA82-674E-4BBA-AC5A-2087151114B2}" srcOrd="0" destOrd="0" parTransId="{55DE1579-9FC7-406E-99B2-9B7469A8CE3D}" sibTransId="{9F13869D-933E-477D-88D1-8CE1E5467639}"/>
    <dgm:cxn modelId="{7DF11E8F-9401-4088-838F-90369F0534C6}" type="presOf" srcId="{8CA8D22F-98F6-4C60-8C8F-3BCCEDB8D736}" destId="{42C97B32-970F-40F2-B8DC-F2A05619642B}" srcOrd="0" destOrd="0" presId="urn:microsoft.com/office/officeart/2005/8/layout/hList1"/>
    <dgm:cxn modelId="{D98523AE-4AE4-425A-92D1-2C330F0E0B1F}" type="presOf" srcId="{745EB19B-00EE-44AC-8BBC-84F51413E62B}" destId="{08E765B1-828A-4A60-AD8F-A055C5FB72FF}" srcOrd="0" destOrd="2" presId="urn:microsoft.com/office/officeart/2005/8/layout/hList1"/>
    <dgm:cxn modelId="{E8142BC8-939D-4957-B753-25678203DE6F}" type="presOf" srcId="{0DE82A25-841F-4D85-A48A-213DEC8827B5}" destId="{08E765B1-828A-4A60-AD8F-A055C5FB72FF}" srcOrd="0" destOrd="0" presId="urn:microsoft.com/office/officeart/2005/8/layout/hList1"/>
    <dgm:cxn modelId="{DE8898CC-6A93-451F-83A6-8F46C10DF585}" srcId="{8CA8D22F-98F6-4C60-8C8F-3BCCEDB8D736}" destId="{745EB19B-00EE-44AC-8BBC-84F51413E62B}" srcOrd="2" destOrd="0" parTransId="{EB03D3A9-3FFB-4F97-A5EB-0CA66CC9DFF6}" sibTransId="{73654129-CE94-4F58-8427-97F5312255FF}"/>
    <dgm:cxn modelId="{05EED0D7-E798-4254-8611-4AE971004B9B}" type="presOf" srcId="{5C8E3A70-4785-4E15-9711-3C85237AB204}" destId="{08E765B1-828A-4A60-AD8F-A055C5FB72FF}" srcOrd="0" destOrd="1" presId="urn:microsoft.com/office/officeart/2005/8/layout/hList1"/>
    <dgm:cxn modelId="{CAAB88D9-73F6-49AE-A0AE-3A4548F47318}" type="presOf" srcId="{B679B7F1-B0A9-4212-89DF-74A29F237C77}" destId="{08E765B1-828A-4A60-AD8F-A055C5FB72FF}" srcOrd="0" destOrd="3" presId="urn:microsoft.com/office/officeart/2005/8/layout/hList1"/>
    <dgm:cxn modelId="{8CD8F0E2-5C63-440F-BA35-C7F69E6967BC}" srcId="{CC69C290-2DFB-435F-966B-158E00B11924}" destId="{0360363B-39A3-43B9-A46B-C6C4EE9FA1A7}" srcOrd="1" destOrd="0" parTransId="{FB2C3C94-A86E-4676-AADF-E69BA21A7246}" sibTransId="{1B94A4FB-F496-4C11-B7B7-8F1FE2E2031F}"/>
    <dgm:cxn modelId="{41C9B5E3-78FE-4745-8CED-ECC52D832EB1}" type="presOf" srcId="{23132003-9E20-42A7-940C-059583F6C8B8}" destId="{3DED4CD7-26B3-4E35-949E-D374A5C915B1}" srcOrd="0" destOrd="0" presId="urn:microsoft.com/office/officeart/2005/8/layout/hList1"/>
    <dgm:cxn modelId="{B9E05EBB-712D-4E8E-803A-98F038D5880C}" type="presParOf" srcId="{1842F57E-52F0-4204-8208-8D3E55DDE2DF}" destId="{75BD707E-B23B-4DFF-A014-C4AF84748131}" srcOrd="0" destOrd="0" presId="urn:microsoft.com/office/officeart/2005/8/layout/hList1"/>
    <dgm:cxn modelId="{8E727D54-B9C9-4703-B6BA-236CC229AAEF}" type="presParOf" srcId="{75BD707E-B23B-4DFF-A014-C4AF84748131}" destId="{E5B15442-CE20-41D7-BDF0-1FAF3949F47B}" srcOrd="0" destOrd="0" presId="urn:microsoft.com/office/officeart/2005/8/layout/hList1"/>
    <dgm:cxn modelId="{DD0D737E-01EC-4F7F-9D3A-09FF153D6778}" type="presParOf" srcId="{75BD707E-B23B-4DFF-A014-C4AF84748131}" destId="{D58610AA-31D8-490E-8726-E7904F2EBD17}" srcOrd="1" destOrd="0" presId="urn:microsoft.com/office/officeart/2005/8/layout/hList1"/>
    <dgm:cxn modelId="{C4482ABA-02A7-4C9A-A24F-A29C5898FE2B}" type="presParOf" srcId="{1842F57E-52F0-4204-8208-8D3E55DDE2DF}" destId="{B173B169-5D1C-44D8-977A-D87FE6F7D91A}" srcOrd="1" destOrd="0" presId="urn:microsoft.com/office/officeart/2005/8/layout/hList1"/>
    <dgm:cxn modelId="{C01A9C76-1535-4A7B-8171-8FDA6F159D05}" type="presParOf" srcId="{1842F57E-52F0-4204-8208-8D3E55DDE2DF}" destId="{2AE41EA8-E61E-46AF-9C56-1201E8F89046}" srcOrd="2" destOrd="0" presId="urn:microsoft.com/office/officeart/2005/8/layout/hList1"/>
    <dgm:cxn modelId="{7EA7F8EA-D885-4925-92C6-D44F3DBD878E}" type="presParOf" srcId="{2AE41EA8-E61E-46AF-9C56-1201E8F89046}" destId="{372CB1E4-661F-4B7F-A6D8-B0B170413C69}" srcOrd="0" destOrd="0" presId="urn:microsoft.com/office/officeart/2005/8/layout/hList1"/>
    <dgm:cxn modelId="{C4EE6577-327E-4383-9563-D5DE9F17AA9C}" type="presParOf" srcId="{2AE41EA8-E61E-46AF-9C56-1201E8F89046}" destId="{3DED4CD7-26B3-4E35-949E-D374A5C915B1}" srcOrd="1" destOrd="0" presId="urn:microsoft.com/office/officeart/2005/8/layout/hList1"/>
    <dgm:cxn modelId="{EDFDB92D-CD0B-492B-A458-01EB5A4932E7}" type="presParOf" srcId="{1842F57E-52F0-4204-8208-8D3E55DDE2DF}" destId="{F792C647-10E3-4836-9CBB-4735877B63C4}" srcOrd="3" destOrd="0" presId="urn:microsoft.com/office/officeart/2005/8/layout/hList1"/>
    <dgm:cxn modelId="{8F728461-DBBE-4211-82CB-A6296A48F84E}" type="presParOf" srcId="{1842F57E-52F0-4204-8208-8D3E55DDE2DF}" destId="{D63E23E4-F913-4C19-9C34-0972A505058C}" srcOrd="4" destOrd="0" presId="urn:microsoft.com/office/officeart/2005/8/layout/hList1"/>
    <dgm:cxn modelId="{55499A71-2AA6-472F-AEA8-6B4A49E287E4}" type="presParOf" srcId="{D63E23E4-F913-4C19-9C34-0972A505058C}" destId="{42C97B32-970F-40F2-B8DC-F2A05619642B}" srcOrd="0" destOrd="0" presId="urn:microsoft.com/office/officeart/2005/8/layout/hList1"/>
    <dgm:cxn modelId="{62A5FD9E-4B1D-41A6-8FB7-5530B360EA32}" type="presParOf" srcId="{D63E23E4-F913-4C19-9C34-0972A505058C}" destId="{08E765B1-828A-4A60-AD8F-A055C5FB72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2437D5-AFDB-432C-B43B-95E4E2E4AB8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4B4152-97A0-47E6-9016-249285239178}">
      <dgm:prSet/>
      <dgm:spPr/>
      <dgm:t>
        <a:bodyPr/>
        <a:lstStyle/>
        <a:p>
          <a:r>
            <a:rPr lang="nl-BE"/>
            <a:t>Decrease of medical fitness</a:t>
          </a:r>
          <a:endParaRPr lang="en-US"/>
        </a:p>
      </dgm:t>
    </dgm:pt>
    <dgm:pt modelId="{C3D5C804-A73A-4168-86C1-425D1F2B3AFB}" type="parTrans" cxnId="{6F7D1D9C-DFBC-42DE-97DC-936BA34F3595}">
      <dgm:prSet/>
      <dgm:spPr/>
      <dgm:t>
        <a:bodyPr/>
        <a:lstStyle/>
        <a:p>
          <a:endParaRPr lang="en-US"/>
        </a:p>
      </dgm:t>
    </dgm:pt>
    <dgm:pt modelId="{9A8C716B-A01B-4F97-BBC7-E02172749CDC}" type="sibTrans" cxnId="{6F7D1D9C-DFBC-42DE-97DC-936BA34F3595}">
      <dgm:prSet/>
      <dgm:spPr/>
      <dgm:t>
        <a:bodyPr/>
        <a:lstStyle/>
        <a:p>
          <a:endParaRPr lang="en-US"/>
        </a:p>
      </dgm:t>
    </dgm:pt>
    <dgm:pt modelId="{C38B343B-EC76-401E-A0B7-F185667C1C52}">
      <dgm:prSet/>
      <dgm:spPr/>
      <dgm:t>
        <a:bodyPr/>
        <a:lstStyle/>
        <a:p>
          <a:r>
            <a:rPr lang="nl-BE"/>
            <a:t>MED.A.020   /   ATCO.MED.A.020</a:t>
          </a:r>
          <a:endParaRPr lang="en-US"/>
        </a:p>
      </dgm:t>
    </dgm:pt>
    <dgm:pt modelId="{F7B0518C-58B6-4F39-B28D-65F8EB040C10}" type="parTrans" cxnId="{2B4ED9DB-7795-400A-90AD-86BE9915080D}">
      <dgm:prSet/>
      <dgm:spPr/>
      <dgm:t>
        <a:bodyPr/>
        <a:lstStyle/>
        <a:p>
          <a:endParaRPr lang="en-US"/>
        </a:p>
      </dgm:t>
    </dgm:pt>
    <dgm:pt modelId="{6BC3FEC4-F3D2-48E4-89F2-59AF5F42012E}" type="sibTrans" cxnId="{2B4ED9DB-7795-400A-90AD-86BE9915080D}">
      <dgm:prSet/>
      <dgm:spPr/>
      <dgm:t>
        <a:bodyPr/>
        <a:lstStyle/>
        <a:p>
          <a:endParaRPr lang="en-US"/>
        </a:p>
      </dgm:t>
    </dgm:pt>
    <dgm:pt modelId="{2F26C109-8143-47A6-9C24-64D2D5EAB150}">
      <dgm:prSet/>
      <dgm:spPr/>
      <dgm:t>
        <a:bodyPr/>
        <a:lstStyle/>
        <a:p>
          <a:r>
            <a:rPr lang="nl-BE"/>
            <a:t>MED.A.050 Referral</a:t>
          </a:r>
          <a:endParaRPr lang="en-US"/>
        </a:p>
      </dgm:t>
    </dgm:pt>
    <dgm:pt modelId="{C81B55F8-430D-45FE-8A36-3FDC957D4EDC}" type="parTrans" cxnId="{4C0F0509-18EA-476F-91A0-8FA01F759055}">
      <dgm:prSet/>
      <dgm:spPr/>
      <dgm:t>
        <a:bodyPr/>
        <a:lstStyle/>
        <a:p>
          <a:endParaRPr lang="en-US"/>
        </a:p>
      </dgm:t>
    </dgm:pt>
    <dgm:pt modelId="{98DF7DC9-24C9-4A36-A231-53AB886E016F}" type="sibTrans" cxnId="{4C0F0509-18EA-476F-91A0-8FA01F759055}">
      <dgm:prSet/>
      <dgm:spPr/>
      <dgm:t>
        <a:bodyPr/>
        <a:lstStyle/>
        <a:p>
          <a:endParaRPr lang="en-US"/>
        </a:p>
      </dgm:t>
    </dgm:pt>
    <dgm:pt modelId="{B4B94644-07FD-4F12-AD41-6ADC2C9114E1}">
      <dgm:prSet/>
      <dgm:spPr/>
      <dgm:t>
        <a:bodyPr/>
        <a:lstStyle/>
        <a:p>
          <a:r>
            <a:rPr lang="nl-BE"/>
            <a:t>Respiratory system</a:t>
          </a:r>
          <a:endParaRPr lang="en-US"/>
        </a:p>
      </dgm:t>
    </dgm:pt>
    <dgm:pt modelId="{76B1A5DB-D691-4676-8966-D3D0679C3F0F}" type="parTrans" cxnId="{35078659-ED26-4589-B903-18C301FB4309}">
      <dgm:prSet/>
      <dgm:spPr/>
      <dgm:t>
        <a:bodyPr/>
        <a:lstStyle/>
        <a:p>
          <a:endParaRPr lang="en-US"/>
        </a:p>
      </dgm:t>
    </dgm:pt>
    <dgm:pt modelId="{3C269241-D32F-4D05-A09C-74889FEB4363}" type="sibTrans" cxnId="{35078659-ED26-4589-B903-18C301FB4309}">
      <dgm:prSet/>
      <dgm:spPr/>
      <dgm:t>
        <a:bodyPr/>
        <a:lstStyle/>
        <a:p>
          <a:endParaRPr lang="en-US"/>
        </a:p>
      </dgm:t>
    </dgm:pt>
    <dgm:pt modelId="{D378B8EB-AEAA-4017-B675-009738659417}">
      <dgm:prSet/>
      <dgm:spPr/>
      <dgm:t>
        <a:bodyPr/>
        <a:lstStyle/>
        <a:p>
          <a:r>
            <a:rPr lang="nl-BE"/>
            <a:t>MED.B.015  /   ATCO.MED.B.015  / AMC3.MED.B.095</a:t>
          </a:r>
          <a:endParaRPr lang="en-US"/>
        </a:p>
      </dgm:t>
    </dgm:pt>
    <dgm:pt modelId="{A31E7CF0-3A4E-4266-8AA5-1E9CD871E006}" type="parTrans" cxnId="{5991007F-36D8-4772-9835-27DBE7E8B173}">
      <dgm:prSet/>
      <dgm:spPr/>
      <dgm:t>
        <a:bodyPr/>
        <a:lstStyle/>
        <a:p>
          <a:endParaRPr lang="en-US"/>
        </a:p>
      </dgm:t>
    </dgm:pt>
    <dgm:pt modelId="{0C9FA55B-1E6B-46A0-84A6-0F91244C0717}" type="sibTrans" cxnId="{5991007F-36D8-4772-9835-27DBE7E8B173}">
      <dgm:prSet/>
      <dgm:spPr/>
      <dgm:t>
        <a:bodyPr/>
        <a:lstStyle/>
        <a:p>
          <a:endParaRPr lang="en-US"/>
        </a:p>
      </dgm:t>
    </dgm:pt>
    <dgm:pt modelId="{1B822F73-C317-4894-81E7-803292BDA6BD}">
      <dgm:prSet/>
      <dgm:spPr/>
      <dgm:t>
        <a:bodyPr/>
        <a:lstStyle/>
        <a:p>
          <a:r>
            <a:rPr lang="nl-BE"/>
            <a:t>Infectious diseases</a:t>
          </a:r>
          <a:endParaRPr lang="en-US"/>
        </a:p>
      </dgm:t>
    </dgm:pt>
    <dgm:pt modelId="{43AFE320-D944-429E-8479-4EABD31367A4}" type="parTrans" cxnId="{B1EF1C06-A592-4D7A-A21F-4C7BBE33E121}">
      <dgm:prSet/>
      <dgm:spPr/>
      <dgm:t>
        <a:bodyPr/>
        <a:lstStyle/>
        <a:p>
          <a:endParaRPr lang="en-US"/>
        </a:p>
      </dgm:t>
    </dgm:pt>
    <dgm:pt modelId="{696E7CAD-C987-44B9-8A39-8ADBE8FBD07B}" type="sibTrans" cxnId="{B1EF1C06-A592-4D7A-A21F-4C7BBE33E121}">
      <dgm:prSet/>
      <dgm:spPr/>
      <dgm:t>
        <a:bodyPr/>
        <a:lstStyle/>
        <a:p>
          <a:endParaRPr lang="en-US"/>
        </a:p>
      </dgm:t>
    </dgm:pt>
    <dgm:pt modelId="{B74B5668-299E-41FF-BEA8-7A7CE6C55791}">
      <dgm:prSet/>
      <dgm:spPr/>
      <dgm:t>
        <a:bodyPr/>
        <a:lstStyle/>
        <a:p>
          <a:r>
            <a:rPr lang="nl-BE"/>
            <a:t>MED.B.040  /    ATCO.MED.B.040  / AMC8.MED.B.095</a:t>
          </a:r>
          <a:endParaRPr lang="en-US"/>
        </a:p>
      </dgm:t>
    </dgm:pt>
    <dgm:pt modelId="{E4D02414-A0ED-44E5-B37A-BF1DF8C466FC}" type="parTrans" cxnId="{97AD7561-816A-4623-8C4E-B8DC56D678D0}">
      <dgm:prSet/>
      <dgm:spPr/>
      <dgm:t>
        <a:bodyPr/>
        <a:lstStyle/>
        <a:p>
          <a:endParaRPr lang="en-US"/>
        </a:p>
      </dgm:t>
    </dgm:pt>
    <dgm:pt modelId="{C2F39956-5D50-40DC-BFAE-839A5E3A2831}" type="sibTrans" cxnId="{97AD7561-816A-4623-8C4E-B8DC56D678D0}">
      <dgm:prSet/>
      <dgm:spPr/>
      <dgm:t>
        <a:bodyPr/>
        <a:lstStyle/>
        <a:p>
          <a:endParaRPr lang="en-US"/>
        </a:p>
      </dgm:t>
    </dgm:pt>
    <dgm:pt modelId="{5521DE99-12A4-4E2B-A70D-27EEFA0D2E70}">
      <dgm:prSet/>
      <dgm:spPr/>
      <dgm:t>
        <a:bodyPr/>
        <a:lstStyle/>
        <a:p>
          <a:r>
            <a:rPr lang="nl-BE"/>
            <a:t>MED.C.025 Content of aero-medical assessments  (cabin crew)</a:t>
          </a:r>
          <a:endParaRPr lang="en-US"/>
        </a:p>
      </dgm:t>
    </dgm:pt>
    <dgm:pt modelId="{5089FA79-EF72-45E3-A911-32AE6EF72DFB}" type="parTrans" cxnId="{23FF388D-3E02-49A1-B6A5-C8ECC755875F}">
      <dgm:prSet/>
      <dgm:spPr/>
      <dgm:t>
        <a:bodyPr/>
        <a:lstStyle/>
        <a:p>
          <a:endParaRPr lang="en-US"/>
        </a:p>
      </dgm:t>
    </dgm:pt>
    <dgm:pt modelId="{1EC7BF6E-6FEC-42A7-A4B8-CAD6E82BFD96}" type="sibTrans" cxnId="{23FF388D-3E02-49A1-B6A5-C8ECC755875F}">
      <dgm:prSet/>
      <dgm:spPr/>
      <dgm:t>
        <a:bodyPr/>
        <a:lstStyle/>
        <a:p>
          <a:endParaRPr lang="en-US"/>
        </a:p>
      </dgm:t>
    </dgm:pt>
    <dgm:pt modelId="{4DA48D07-4CDE-41EF-AF8D-D2C28C9F7443}" type="pres">
      <dgm:prSet presAssocID="{012437D5-AFDB-432C-B43B-95E4E2E4AB81}" presName="linear" presStyleCnt="0">
        <dgm:presLayoutVars>
          <dgm:animLvl val="lvl"/>
          <dgm:resizeHandles val="exact"/>
        </dgm:presLayoutVars>
      </dgm:prSet>
      <dgm:spPr/>
    </dgm:pt>
    <dgm:pt modelId="{38ECB9E5-76E9-4ADA-A255-B3B071191C34}" type="pres">
      <dgm:prSet presAssocID="{844B4152-97A0-47E6-9016-24928523917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8C1F76-336B-48F1-B706-6B7BF60611CE}" type="pres">
      <dgm:prSet presAssocID="{844B4152-97A0-47E6-9016-249285239178}" presName="childText" presStyleLbl="revTx" presStyleIdx="0" presStyleCnt="3">
        <dgm:presLayoutVars>
          <dgm:bulletEnabled val="1"/>
        </dgm:presLayoutVars>
      </dgm:prSet>
      <dgm:spPr/>
    </dgm:pt>
    <dgm:pt modelId="{08DA9DFB-A783-45F6-B7CE-DED6C0B974A5}" type="pres">
      <dgm:prSet presAssocID="{2F26C109-8143-47A6-9C24-64D2D5EAB15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A82A46E-4EF4-47EE-BB18-D82B1E65EC9C}" type="pres">
      <dgm:prSet presAssocID="{98DF7DC9-24C9-4A36-A231-53AB886E016F}" presName="spacer" presStyleCnt="0"/>
      <dgm:spPr/>
    </dgm:pt>
    <dgm:pt modelId="{2E8688DC-E842-4A54-AA38-39773C2A2665}" type="pres">
      <dgm:prSet presAssocID="{B4B94644-07FD-4F12-AD41-6ADC2C9114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DE63035-53E6-4B79-8F36-1869A971A52B}" type="pres">
      <dgm:prSet presAssocID="{B4B94644-07FD-4F12-AD41-6ADC2C9114E1}" presName="childText" presStyleLbl="revTx" presStyleIdx="1" presStyleCnt="3">
        <dgm:presLayoutVars>
          <dgm:bulletEnabled val="1"/>
        </dgm:presLayoutVars>
      </dgm:prSet>
      <dgm:spPr/>
    </dgm:pt>
    <dgm:pt modelId="{41081D5C-0695-4FD4-BB5E-56C0DE3DFCB8}" type="pres">
      <dgm:prSet presAssocID="{1B822F73-C317-4894-81E7-803292BDA6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FB136E-C53F-436A-8118-EC5D9D73D3B1}" type="pres">
      <dgm:prSet presAssocID="{1B822F73-C317-4894-81E7-803292BDA6BD}" presName="childText" presStyleLbl="revTx" presStyleIdx="2" presStyleCnt="3">
        <dgm:presLayoutVars>
          <dgm:bulletEnabled val="1"/>
        </dgm:presLayoutVars>
      </dgm:prSet>
      <dgm:spPr/>
    </dgm:pt>
    <dgm:pt modelId="{8D3B1DB5-D898-4804-876F-5761AB473F08}" type="pres">
      <dgm:prSet presAssocID="{5521DE99-12A4-4E2B-A70D-27EEFA0D2E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EF1C06-A592-4D7A-A21F-4C7BBE33E121}" srcId="{012437D5-AFDB-432C-B43B-95E4E2E4AB81}" destId="{1B822F73-C317-4894-81E7-803292BDA6BD}" srcOrd="3" destOrd="0" parTransId="{43AFE320-D944-429E-8479-4EABD31367A4}" sibTransId="{696E7CAD-C987-44B9-8A39-8ADBE8FBD07B}"/>
    <dgm:cxn modelId="{8974E206-493F-4212-9DA5-F3B974B58143}" type="presOf" srcId="{1B822F73-C317-4894-81E7-803292BDA6BD}" destId="{41081D5C-0695-4FD4-BB5E-56C0DE3DFCB8}" srcOrd="0" destOrd="0" presId="urn:microsoft.com/office/officeart/2005/8/layout/vList2"/>
    <dgm:cxn modelId="{4C0F0509-18EA-476F-91A0-8FA01F759055}" srcId="{012437D5-AFDB-432C-B43B-95E4E2E4AB81}" destId="{2F26C109-8143-47A6-9C24-64D2D5EAB150}" srcOrd="1" destOrd="0" parTransId="{C81B55F8-430D-45FE-8A36-3FDC957D4EDC}" sibTransId="{98DF7DC9-24C9-4A36-A231-53AB886E016F}"/>
    <dgm:cxn modelId="{F4046F31-9D52-4FF9-9BC8-27C857A5CA14}" type="presOf" srcId="{C38B343B-EC76-401E-A0B7-F185667C1C52}" destId="{DB8C1F76-336B-48F1-B706-6B7BF60611CE}" srcOrd="0" destOrd="0" presId="urn:microsoft.com/office/officeart/2005/8/layout/vList2"/>
    <dgm:cxn modelId="{3383BD31-42EA-476C-88D6-682DDB8A9B3C}" type="presOf" srcId="{B74B5668-299E-41FF-BEA8-7A7CE6C55791}" destId="{44FB136E-C53F-436A-8118-EC5D9D73D3B1}" srcOrd="0" destOrd="0" presId="urn:microsoft.com/office/officeart/2005/8/layout/vList2"/>
    <dgm:cxn modelId="{97AD7561-816A-4623-8C4E-B8DC56D678D0}" srcId="{1B822F73-C317-4894-81E7-803292BDA6BD}" destId="{B74B5668-299E-41FF-BEA8-7A7CE6C55791}" srcOrd="0" destOrd="0" parTransId="{E4D02414-A0ED-44E5-B37A-BF1DF8C466FC}" sibTransId="{C2F39956-5D50-40DC-BFAE-839A5E3A2831}"/>
    <dgm:cxn modelId="{35078659-ED26-4589-B903-18C301FB4309}" srcId="{012437D5-AFDB-432C-B43B-95E4E2E4AB81}" destId="{B4B94644-07FD-4F12-AD41-6ADC2C9114E1}" srcOrd="2" destOrd="0" parTransId="{76B1A5DB-D691-4676-8966-D3D0679C3F0F}" sibTransId="{3C269241-D32F-4D05-A09C-74889FEB4363}"/>
    <dgm:cxn modelId="{5991007F-36D8-4772-9835-27DBE7E8B173}" srcId="{B4B94644-07FD-4F12-AD41-6ADC2C9114E1}" destId="{D378B8EB-AEAA-4017-B675-009738659417}" srcOrd="0" destOrd="0" parTransId="{A31E7CF0-3A4E-4266-8AA5-1E9CD871E006}" sibTransId="{0C9FA55B-1E6B-46A0-84A6-0F91244C0717}"/>
    <dgm:cxn modelId="{0A464B80-FBCC-48BA-BF86-403C8305739F}" type="presOf" srcId="{844B4152-97A0-47E6-9016-249285239178}" destId="{38ECB9E5-76E9-4ADA-A255-B3B071191C34}" srcOrd="0" destOrd="0" presId="urn:microsoft.com/office/officeart/2005/8/layout/vList2"/>
    <dgm:cxn modelId="{23FF388D-3E02-49A1-B6A5-C8ECC755875F}" srcId="{012437D5-AFDB-432C-B43B-95E4E2E4AB81}" destId="{5521DE99-12A4-4E2B-A70D-27EEFA0D2E70}" srcOrd="4" destOrd="0" parTransId="{5089FA79-EF72-45E3-A911-32AE6EF72DFB}" sibTransId="{1EC7BF6E-6FEC-42A7-A4B8-CAD6E82BFD96}"/>
    <dgm:cxn modelId="{583B3796-AFE2-4373-8E26-F35FCE8F3F50}" type="presOf" srcId="{B4B94644-07FD-4F12-AD41-6ADC2C9114E1}" destId="{2E8688DC-E842-4A54-AA38-39773C2A2665}" srcOrd="0" destOrd="0" presId="urn:microsoft.com/office/officeart/2005/8/layout/vList2"/>
    <dgm:cxn modelId="{32F3F199-4968-4E08-B096-B19593205056}" type="presOf" srcId="{D378B8EB-AEAA-4017-B675-009738659417}" destId="{BDE63035-53E6-4B79-8F36-1869A971A52B}" srcOrd="0" destOrd="0" presId="urn:microsoft.com/office/officeart/2005/8/layout/vList2"/>
    <dgm:cxn modelId="{7E7F849B-7B94-49C1-9748-9D2782A3E170}" type="presOf" srcId="{012437D5-AFDB-432C-B43B-95E4E2E4AB81}" destId="{4DA48D07-4CDE-41EF-AF8D-D2C28C9F7443}" srcOrd="0" destOrd="0" presId="urn:microsoft.com/office/officeart/2005/8/layout/vList2"/>
    <dgm:cxn modelId="{6F7D1D9C-DFBC-42DE-97DC-936BA34F3595}" srcId="{012437D5-AFDB-432C-B43B-95E4E2E4AB81}" destId="{844B4152-97A0-47E6-9016-249285239178}" srcOrd="0" destOrd="0" parTransId="{C3D5C804-A73A-4168-86C1-425D1F2B3AFB}" sibTransId="{9A8C716B-A01B-4F97-BBC7-E02172749CDC}"/>
    <dgm:cxn modelId="{CB76DFCA-E97A-4BCB-8CC9-54D1528B34F7}" type="presOf" srcId="{5521DE99-12A4-4E2B-A70D-27EEFA0D2E70}" destId="{8D3B1DB5-D898-4804-876F-5761AB473F08}" srcOrd="0" destOrd="0" presId="urn:microsoft.com/office/officeart/2005/8/layout/vList2"/>
    <dgm:cxn modelId="{2B4ED9DB-7795-400A-90AD-86BE9915080D}" srcId="{844B4152-97A0-47E6-9016-249285239178}" destId="{C38B343B-EC76-401E-A0B7-F185667C1C52}" srcOrd="0" destOrd="0" parTransId="{F7B0518C-58B6-4F39-B28D-65F8EB040C10}" sibTransId="{6BC3FEC4-F3D2-48E4-89F2-59AF5F42012E}"/>
    <dgm:cxn modelId="{0F5474EA-AFE5-4419-BDFB-BB43ECB46DD7}" type="presOf" srcId="{2F26C109-8143-47A6-9C24-64D2D5EAB150}" destId="{08DA9DFB-A783-45F6-B7CE-DED6C0B974A5}" srcOrd="0" destOrd="0" presId="urn:microsoft.com/office/officeart/2005/8/layout/vList2"/>
    <dgm:cxn modelId="{895045F1-2693-4C8D-81F8-933348DFEE4C}" type="presParOf" srcId="{4DA48D07-4CDE-41EF-AF8D-D2C28C9F7443}" destId="{38ECB9E5-76E9-4ADA-A255-B3B071191C34}" srcOrd="0" destOrd="0" presId="urn:microsoft.com/office/officeart/2005/8/layout/vList2"/>
    <dgm:cxn modelId="{35653BC0-334D-416A-A741-3B4C76E3540A}" type="presParOf" srcId="{4DA48D07-4CDE-41EF-AF8D-D2C28C9F7443}" destId="{DB8C1F76-336B-48F1-B706-6B7BF60611CE}" srcOrd="1" destOrd="0" presId="urn:microsoft.com/office/officeart/2005/8/layout/vList2"/>
    <dgm:cxn modelId="{BC42839D-4542-40F8-9F6D-2B0F274BCA8E}" type="presParOf" srcId="{4DA48D07-4CDE-41EF-AF8D-D2C28C9F7443}" destId="{08DA9DFB-A783-45F6-B7CE-DED6C0B974A5}" srcOrd="2" destOrd="0" presId="urn:microsoft.com/office/officeart/2005/8/layout/vList2"/>
    <dgm:cxn modelId="{7C925DA4-D869-46D8-9E75-8C7C9F52DBCA}" type="presParOf" srcId="{4DA48D07-4CDE-41EF-AF8D-D2C28C9F7443}" destId="{3A82A46E-4EF4-47EE-BB18-D82B1E65EC9C}" srcOrd="3" destOrd="0" presId="urn:microsoft.com/office/officeart/2005/8/layout/vList2"/>
    <dgm:cxn modelId="{6DDD267D-1EFF-4AA7-824F-80D83F6F48F6}" type="presParOf" srcId="{4DA48D07-4CDE-41EF-AF8D-D2C28C9F7443}" destId="{2E8688DC-E842-4A54-AA38-39773C2A2665}" srcOrd="4" destOrd="0" presId="urn:microsoft.com/office/officeart/2005/8/layout/vList2"/>
    <dgm:cxn modelId="{8F5CA4C1-EFE1-4D13-8384-280811669418}" type="presParOf" srcId="{4DA48D07-4CDE-41EF-AF8D-D2C28C9F7443}" destId="{BDE63035-53E6-4B79-8F36-1869A971A52B}" srcOrd="5" destOrd="0" presId="urn:microsoft.com/office/officeart/2005/8/layout/vList2"/>
    <dgm:cxn modelId="{892B336A-80C7-4E34-B75E-43B9DC2B683F}" type="presParOf" srcId="{4DA48D07-4CDE-41EF-AF8D-D2C28C9F7443}" destId="{41081D5C-0695-4FD4-BB5E-56C0DE3DFCB8}" srcOrd="6" destOrd="0" presId="urn:microsoft.com/office/officeart/2005/8/layout/vList2"/>
    <dgm:cxn modelId="{45BAE9C4-60F5-45C9-8B74-3D4FD079E21A}" type="presParOf" srcId="{4DA48D07-4CDE-41EF-AF8D-D2C28C9F7443}" destId="{44FB136E-C53F-436A-8118-EC5D9D73D3B1}" srcOrd="7" destOrd="0" presId="urn:microsoft.com/office/officeart/2005/8/layout/vList2"/>
    <dgm:cxn modelId="{E4CC3BEC-A22C-4B4F-8029-8EF19B909CCE}" type="presParOf" srcId="{4DA48D07-4CDE-41EF-AF8D-D2C28C9F7443}" destId="{8D3B1DB5-D898-4804-876F-5761AB473F0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A4D4C9-C861-4E7E-931C-24B0E9EAEC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09313F-2ACB-4CFD-AB01-96C1CC04329B}">
      <dgm:prSet/>
      <dgm:spPr/>
      <dgm:t>
        <a:bodyPr/>
        <a:lstStyle/>
        <a:p>
          <a:r>
            <a:rPr lang="nl-BE"/>
            <a:t>Medical reports, occupational health status</a:t>
          </a:r>
          <a:endParaRPr lang="en-US"/>
        </a:p>
      </dgm:t>
    </dgm:pt>
    <dgm:pt modelId="{BBB457AB-70D1-4478-9088-7B0ED2BB4071}" type="parTrans" cxnId="{4CFBDC55-5FA7-4D34-B371-1B50C22C6713}">
      <dgm:prSet/>
      <dgm:spPr/>
      <dgm:t>
        <a:bodyPr/>
        <a:lstStyle/>
        <a:p>
          <a:endParaRPr lang="en-US"/>
        </a:p>
      </dgm:t>
    </dgm:pt>
    <dgm:pt modelId="{6D77545F-06EC-476E-A477-F33753BADB91}" type="sibTrans" cxnId="{4CFBDC55-5FA7-4D34-B371-1B50C22C6713}">
      <dgm:prSet/>
      <dgm:spPr/>
      <dgm:t>
        <a:bodyPr/>
        <a:lstStyle/>
        <a:p>
          <a:endParaRPr lang="en-US"/>
        </a:p>
      </dgm:t>
    </dgm:pt>
    <dgm:pt modelId="{A374CD0C-C89A-4F9B-AC6D-C11E2224A3B7}">
      <dgm:prSet/>
      <dgm:spPr/>
      <dgm:t>
        <a:bodyPr/>
        <a:lstStyle/>
        <a:p>
          <a:r>
            <a:rPr lang="nl-BE"/>
            <a:t>Diagnosis</a:t>
          </a:r>
          <a:endParaRPr lang="en-US"/>
        </a:p>
      </dgm:t>
    </dgm:pt>
    <dgm:pt modelId="{32E8352F-7ABF-492E-96DB-0C099381938E}" type="parTrans" cxnId="{69D7F70A-841A-4445-8819-4271200DD643}">
      <dgm:prSet/>
      <dgm:spPr/>
      <dgm:t>
        <a:bodyPr/>
        <a:lstStyle/>
        <a:p>
          <a:endParaRPr lang="en-US"/>
        </a:p>
      </dgm:t>
    </dgm:pt>
    <dgm:pt modelId="{C4416DFB-9E20-4554-BE79-454938A97FD8}" type="sibTrans" cxnId="{69D7F70A-841A-4445-8819-4271200DD643}">
      <dgm:prSet/>
      <dgm:spPr/>
      <dgm:t>
        <a:bodyPr/>
        <a:lstStyle/>
        <a:p>
          <a:endParaRPr lang="en-US"/>
        </a:p>
      </dgm:t>
    </dgm:pt>
    <dgm:pt modelId="{AEFCD1DE-89D7-4717-B6B7-428B3AF8B912}">
      <dgm:prSet/>
      <dgm:spPr/>
      <dgm:t>
        <a:bodyPr/>
        <a:lstStyle/>
        <a:p>
          <a:r>
            <a:rPr lang="nl-BE"/>
            <a:t>Course of treatment, hospital admission</a:t>
          </a:r>
          <a:endParaRPr lang="en-US"/>
        </a:p>
      </dgm:t>
    </dgm:pt>
    <dgm:pt modelId="{6F4D679F-79E6-4BDD-A5E0-7C49E35589BC}" type="parTrans" cxnId="{D59A86FB-4C08-48FF-8503-DA174A6B22A7}">
      <dgm:prSet/>
      <dgm:spPr/>
      <dgm:t>
        <a:bodyPr/>
        <a:lstStyle/>
        <a:p>
          <a:endParaRPr lang="en-US"/>
        </a:p>
      </dgm:t>
    </dgm:pt>
    <dgm:pt modelId="{D2C7FAC9-AAA3-41ED-A47A-C035F3721863}" type="sibTrans" cxnId="{D59A86FB-4C08-48FF-8503-DA174A6B22A7}">
      <dgm:prSet/>
      <dgm:spPr/>
      <dgm:t>
        <a:bodyPr/>
        <a:lstStyle/>
        <a:p>
          <a:endParaRPr lang="en-US"/>
        </a:p>
      </dgm:t>
    </dgm:pt>
    <dgm:pt modelId="{E2A64B1E-E7F6-4CEE-99A3-15C72E477867}">
      <dgm:prSet/>
      <dgm:spPr/>
      <dgm:t>
        <a:bodyPr/>
        <a:lstStyle/>
        <a:p>
          <a:r>
            <a:rPr lang="nl-BE"/>
            <a:t>Oxygen therapy, assisted ventilation</a:t>
          </a:r>
          <a:endParaRPr lang="en-US"/>
        </a:p>
      </dgm:t>
    </dgm:pt>
    <dgm:pt modelId="{E9F54F7B-7811-4DEB-87A5-B739143DA2BD}" type="parTrans" cxnId="{6050BA86-CB62-491B-B1D8-74B5E47A09BC}">
      <dgm:prSet/>
      <dgm:spPr/>
      <dgm:t>
        <a:bodyPr/>
        <a:lstStyle/>
        <a:p>
          <a:endParaRPr lang="en-US"/>
        </a:p>
      </dgm:t>
    </dgm:pt>
    <dgm:pt modelId="{C2833703-D826-4AA9-A165-B951E00ACA68}" type="sibTrans" cxnId="{6050BA86-CB62-491B-B1D8-74B5E47A09BC}">
      <dgm:prSet/>
      <dgm:spPr/>
      <dgm:t>
        <a:bodyPr/>
        <a:lstStyle/>
        <a:p>
          <a:endParaRPr lang="en-US"/>
        </a:p>
      </dgm:t>
    </dgm:pt>
    <dgm:pt modelId="{9B74D0A2-C227-4815-B6F4-39DBBA3036B6}">
      <dgm:prSet/>
      <dgm:spPr/>
      <dgm:t>
        <a:bodyPr/>
        <a:lstStyle/>
        <a:p>
          <a:r>
            <a:rPr lang="nl-BE" dirty="0" err="1"/>
            <a:t>Complementary</a:t>
          </a:r>
          <a:r>
            <a:rPr lang="nl-BE" dirty="0"/>
            <a:t> </a:t>
          </a:r>
          <a:r>
            <a:rPr lang="nl-BE" dirty="0" err="1"/>
            <a:t>testing</a:t>
          </a:r>
          <a:endParaRPr lang="en-US" dirty="0"/>
        </a:p>
      </dgm:t>
    </dgm:pt>
    <dgm:pt modelId="{E7D7B8D6-9BB6-4A04-8DFE-72D7DB5DB2C8}" type="parTrans" cxnId="{415B3CF9-F777-4E03-9124-0691BAF144A2}">
      <dgm:prSet/>
      <dgm:spPr/>
      <dgm:t>
        <a:bodyPr/>
        <a:lstStyle/>
        <a:p>
          <a:endParaRPr lang="en-US"/>
        </a:p>
      </dgm:t>
    </dgm:pt>
    <dgm:pt modelId="{C0C9178D-423A-4236-AAD1-6EB77C30E19C}" type="sibTrans" cxnId="{415B3CF9-F777-4E03-9124-0691BAF144A2}">
      <dgm:prSet/>
      <dgm:spPr/>
      <dgm:t>
        <a:bodyPr/>
        <a:lstStyle/>
        <a:p>
          <a:endParaRPr lang="en-US"/>
        </a:p>
      </dgm:t>
    </dgm:pt>
    <dgm:pt modelId="{E71BA4EF-6076-4D2F-B7E2-86C83E515B71}">
      <dgm:prSet/>
      <dgm:spPr/>
      <dgm:t>
        <a:bodyPr/>
        <a:lstStyle/>
        <a:p>
          <a:r>
            <a:rPr lang="nl-BE"/>
            <a:t>Labo,  image diagnosis ..</a:t>
          </a:r>
          <a:endParaRPr lang="en-US"/>
        </a:p>
      </dgm:t>
    </dgm:pt>
    <dgm:pt modelId="{EC81526D-E44D-4C64-9F7F-3878605162DA}" type="parTrans" cxnId="{0EBA5642-9B05-4A5A-B1BC-6BCEDF36F096}">
      <dgm:prSet/>
      <dgm:spPr/>
      <dgm:t>
        <a:bodyPr/>
        <a:lstStyle/>
        <a:p>
          <a:endParaRPr lang="en-US"/>
        </a:p>
      </dgm:t>
    </dgm:pt>
    <dgm:pt modelId="{4E877FCE-C4CF-453B-AB9F-827816D512DD}" type="sibTrans" cxnId="{0EBA5642-9B05-4A5A-B1BC-6BCEDF36F096}">
      <dgm:prSet/>
      <dgm:spPr/>
      <dgm:t>
        <a:bodyPr/>
        <a:lstStyle/>
        <a:p>
          <a:endParaRPr lang="en-US"/>
        </a:p>
      </dgm:t>
    </dgm:pt>
    <dgm:pt modelId="{8DC3E663-14D2-4737-8BF1-0EABD14047E0}">
      <dgm:prSet/>
      <dgm:spPr/>
      <dgm:t>
        <a:bodyPr/>
        <a:lstStyle/>
        <a:p>
          <a:r>
            <a:rPr lang="nl-BE"/>
            <a:t>Comorbidity and complications</a:t>
          </a:r>
          <a:endParaRPr lang="en-US"/>
        </a:p>
      </dgm:t>
    </dgm:pt>
    <dgm:pt modelId="{5482CBF7-3026-468D-BE73-0ADDB2AAF310}" type="parTrans" cxnId="{F0A966DE-DECC-4FE1-8038-970C5A10B8D3}">
      <dgm:prSet/>
      <dgm:spPr/>
      <dgm:t>
        <a:bodyPr/>
        <a:lstStyle/>
        <a:p>
          <a:endParaRPr lang="en-US"/>
        </a:p>
      </dgm:t>
    </dgm:pt>
    <dgm:pt modelId="{2798C7D3-AE25-46DC-9C66-BE6B4C95966C}" type="sibTrans" cxnId="{F0A966DE-DECC-4FE1-8038-970C5A10B8D3}">
      <dgm:prSet/>
      <dgm:spPr/>
      <dgm:t>
        <a:bodyPr/>
        <a:lstStyle/>
        <a:p>
          <a:endParaRPr lang="en-US"/>
        </a:p>
      </dgm:t>
    </dgm:pt>
    <dgm:pt modelId="{C0E34F29-21D2-4F58-88D5-992D6A25F9B2}">
      <dgm:prSet/>
      <dgm:spPr/>
      <dgm:t>
        <a:bodyPr/>
        <a:lstStyle/>
        <a:p>
          <a:r>
            <a:rPr lang="nl-BE"/>
            <a:t>Preventive measures, quarantine</a:t>
          </a:r>
          <a:endParaRPr lang="en-US"/>
        </a:p>
      </dgm:t>
    </dgm:pt>
    <dgm:pt modelId="{78B4D581-CF57-4C69-B031-ACBB8C6E7EFD}" type="parTrans" cxnId="{4D0E4C91-4F0A-4FFB-9EFD-357CAC7D1482}">
      <dgm:prSet/>
      <dgm:spPr/>
      <dgm:t>
        <a:bodyPr/>
        <a:lstStyle/>
        <a:p>
          <a:endParaRPr lang="en-US"/>
        </a:p>
      </dgm:t>
    </dgm:pt>
    <dgm:pt modelId="{A6CB7000-7133-4C81-A28D-34739EF588C0}" type="sibTrans" cxnId="{4D0E4C91-4F0A-4FFB-9EFD-357CAC7D1482}">
      <dgm:prSet/>
      <dgm:spPr/>
      <dgm:t>
        <a:bodyPr/>
        <a:lstStyle/>
        <a:p>
          <a:endParaRPr lang="en-US"/>
        </a:p>
      </dgm:t>
    </dgm:pt>
    <dgm:pt modelId="{20851427-CCD9-4935-A596-C4577267B54F}" type="pres">
      <dgm:prSet presAssocID="{B4A4D4C9-C861-4E7E-931C-24B0E9EAEC7E}" presName="linear" presStyleCnt="0">
        <dgm:presLayoutVars>
          <dgm:animLvl val="lvl"/>
          <dgm:resizeHandles val="exact"/>
        </dgm:presLayoutVars>
      </dgm:prSet>
      <dgm:spPr/>
    </dgm:pt>
    <dgm:pt modelId="{EA128E42-82D3-4F2C-8938-AEEA29427EEA}" type="pres">
      <dgm:prSet presAssocID="{1509313F-2ACB-4CFD-AB01-96C1CC04329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0DFADB1-9332-4448-A790-69920F0D24E7}" type="pres">
      <dgm:prSet presAssocID="{6D77545F-06EC-476E-A477-F33753BADB91}" presName="spacer" presStyleCnt="0"/>
      <dgm:spPr/>
    </dgm:pt>
    <dgm:pt modelId="{386C29B8-E741-4D5E-B79B-527CAD954CB0}" type="pres">
      <dgm:prSet presAssocID="{A374CD0C-C89A-4F9B-AC6D-C11E2224A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E746D1A-DC9F-4E89-9503-AEB2D1E3881E}" type="pres">
      <dgm:prSet presAssocID="{C4416DFB-9E20-4554-BE79-454938A97FD8}" presName="spacer" presStyleCnt="0"/>
      <dgm:spPr/>
    </dgm:pt>
    <dgm:pt modelId="{3AAD5DDD-FD0C-4A36-8E9F-792F8C4F9D11}" type="pres">
      <dgm:prSet presAssocID="{AEFCD1DE-89D7-4717-B6B7-428B3AF8B91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9DFA196-0DEE-40CC-9892-A608C6396D9D}" type="pres">
      <dgm:prSet presAssocID="{AEFCD1DE-89D7-4717-B6B7-428B3AF8B912}" presName="childText" presStyleLbl="revTx" presStyleIdx="0" presStyleCnt="2">
        <dgm:presLayoutVars>
          <dgm:bulletEnabled val="1"/>
        </dgm:presLayoutVars>
      </dgm:prSet>
      <dgm:spPr/>
    </dgm:pt>
    <dgm:pt modelId="{A9B40A33-BDF0-40A7-BBAA-123D879BEBCB}" type="pres">
      <dgm:prSet presAssocID="{9B74D0A2-C227-4815-B6F4-39DBBA3036B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A870713-BB93-4AC2-B4D3-28631409642B}" type="pres">
      <dgm:prSet presAssocID="{9B74D0A2-C227-4815-B6F4-39DBBA3036B6}" presName="childText" presStyleLbl="revTx" presStyleIdx="1" presStyleCnt="2">
        <dgm:presLayoutVars>
          <dgm:bulletEnabled val="1"/>
        </dgm:presLayoutVars>
      </dgm:prSet>
      <dgm:spPr/>
    </dgm:pt>
    <dgm:pt modelId="{BBEC5F2F-C96E-41DB-AD9A-9F4767067B7A}" type="pres">
      <dgm:prSet presAssocID="{8DC3E663-14D2-4737-8BF1-0EABD14047E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05B0E5A-C792-4360-8F3B-254AF91FE054}" type="pres">
      <dgm:prSet presAssocID="{2798C7D3-AE25-46DC-9C66-BE6B4C95966C}" presName="spacer" presStyleCnt="0"/>
      <dgm:spPr/>
    </dgm:pt>
    <dgm:pt modelId="{4059FF75-038F-4946-82D0-D6757C71EA0B}" type="pres">
      <dgm:prSet presAssocID="{C0E34F29-21D2-4F58-88D5-992D6A25F9B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9D7F70A-841A-4445-8819-4271200DD643}" srcId="{B4A4D4C9-C861-4E7E-931C-24B0E9EAEC7E}" destId="{A374CD0C-C89A-4F9B-AC6D-C11E2224A3B7}" srcOrd="1" destOrd="0" parTransId="{32E8352F-7ABF-492E-96DB-0C099381938E}" sibTransId="{C4416DFB-9E20-4554-BE79-454938A97FD8}"/>
    <dgm:cxn modelId="{687A7D15-4B5C-4A8F-9636-17B268EF51CB}" type="presOf" srcId="{9B74D0A2-C227-4815-B6F4-39DBBA3036B6}" destId="{A9B40A33-BDF0-40A7-BBAA-123D879BEBCB}" srcOrd="0" destOrd="0" presId="urn:microsoft.com/office/officeart/2005/8/layout/vList2"/>
    <dgm:cxn modelId="{0EBA5642-9B05-4A5A-B1BC-6BCEDF36F096}" srcId="{9B74D0A2-C227-4815-B6F4-39DBBA3036B6}" destId="{E71BA4EF-6076-4D2F-B7E2-86C83E515B71}" srcOrd="0" destOrd="0" parTransId="{EC81526D-E44D-4C64-9F7F-3878605162DA}" sibTransId="{4E877FCE-C4CF-453B-AB9F-827816D512DD}"/>
    <dgm:cxn modelId="{B6E8F050-385B-4CC8-B7A0-402D5F407729}" type="presOf" srcId="{1509313F-2ACB-4CFD-AB01-96C1CC04329B}" destId="{EA128E42-82D3-4F2C-8938-AEEA29427EEA}" srcOrd="0" destOrd="0" presId="urn:microsoft.com/office/officeart/2005/8/layout/vList2"/>
    <dgm:cxn modelId="{B3EE7952-1AEA-4992-B0A1-B458D0FF6C42}" type="presOf" srcId="{8DC3E663-14D2-4737-8BF1-0EABD14047E0}" destId="{BBEC5F2F-C96E-41DB-AD9A-9F4767067B7A}" srcOrd="0" destOrd="0" presId="urn:microsoft.com/office/officeart/2005/8/layout/vList2"/>
    <dgm:cxn modelId="{4CFBDC55-5FA7-4D34-B371-1B50C22C6713}" srcId="{B4A4D4C9-C861-4E7E-931C-24B0E9EAEC7E}" destId="{1509313F-2ACB-4CFD-AB01-96C1CC04329B}" srcOrd="0" destOrd="0" parTransId="{BBB457AB-70D1-4478-9088-7B0ED2BB4071}" sibTransId="{6D77545F-06EC-476E-A477-F33753BADB91}"/>
    <dgm:cxn modelId="{00EDEF59-A4A5-4C16-811F-96B72B4D300B}" type="presOf" srcId="{AEFCD1DE-89D7-4717-B6B7-428B3AF8B912}" destId="{3AAD5DDD-FD0C-4A36-8E9F-792F8C4F9D11}" srcOrd="0" destOrd="0" presId="urn:microsoft.com/office/officeart/2005/8/layout/vList2"/>
    <dgm:cxn modelId="{D8489A86-4EA0-402C-A549-CA77D0DEC07B}" type="presOf" srcId="{A374CD0C-C89A-4F9B-AC6D-C11E2224A3B7}" destId="{386C29B8-E741-4D5E-B79B-527CAD954CB0}" srcOrd="0" destOrd="0" presId="urn:microsoft.com/office/officeart/2005/8/layout/vList2"/>
    <dgm:cxn modelId="{6050BA86-CB62-491B-B1D8-74B5E47A09BC}" srcId="{AEFCD1DE-89D7-4717-B6B7-428B3AF8B912}" destId="{E2A64B1E-E7F6-4CEE-99A3-15C72E477867}" srcOrd="0" destOrd="0" parTransId="{E9F54F7B-7811-4DEB-87A5-B739143DA2BD}" sibTransId="{C2833703-D826-4AA9-A165-B951E00ACA68}"/>
    <dgm:cxn modelId="{4D0E4C91-4F0A-4FFB-9EFD-357CAC7D1482}" srcId="{B4A4D4C9-C861-4E7E-931C-24B0E9EAEC7E}" destId="{C0E34F29-21D2-4F58-88D5-992D6A25F9B2}" srcOrd="5" destOrd="0" parTransId="{78B4D581-CF57-4C69-B031-ACBB8C6E7EFD}" sibTransId="{A6CB7000-7133-4C81-A28D-34739EF588C0}"/>
    <dgm:cxn modelId="{D6662FA5-04E0-466E-8513-C8533A52487C}" type="presOf" srcId="{B4A4D4C9-C861-4E7E-931C-24B0E9EAEC7E}" destId="{20851427-CCD9-4935-A596-C4577267B54F}" srcOrd="0" destOrd="0" presId="urn:microsoft.com/office/officeart/2005/8/layout/vList2"/>
    <dgm:cxn modelId="{D4BA67AA-B5A3-4DF3-8F2A-F3DE545BBA25}" type="presOf" srcId="{E71BA4EF-6076-4D2F-B7E2-86C83E515B71}" destId="{BA870713-BB93-4AC2-B4D3-28631409642B}" srcOrd="0" destOrd="0" presId="urn:microsoft.com/office/officeart/2005/8/layout/vList2"/>
    <dgm:cxn modelId="{D249CAAF-7EAA-46E3-9A3C-48BAFDC99A56}" type="presOf" srcId="{E2A64B1E-E7F6-4CEE-99A3-15C72E477867}" destId="{C9DFA196-0DEE-40CC-9892-A608C6396D9D}" srcOrd="0" destOrd="0" presId="urn:microsoft.com/office/officeart/2005/8/layout/vList2"/>
    <dgm:cxn modelId="{2DECF7C1-C171-4ED1-AD46-00A51F9E40F4}" type="presOf" srcId="{C0E34F29-21D2-4F58-88D5-992D6A25F9B2}" destId="{4059FF75-038F-4946-82D0-D6757C71EA0B}" srcOrd="0" destOrd="0" presId="urn:microsoft.com/office/officeart/2005/8/layout/vList2"/>
    <dgm:cxn modelId="{F0A966DE-DECC-4FE1-8038-970C5A10B8D3}" srcId="{B4A4D4C9-C861-4E7E-931C-24B0E9EAEC7E}" destId="{8DC3E663-14D2-4737-8BF1-0EABD14047E0}" srcOrd="4" destOrd="0" parTransId="{5482CBF7-3026-468D-BE73-0ADDB2AAF310}" sibTransId="{2798C7D3-AE25-46DC-9C66-BE6B4C95966C}"/>
    <dgm:cxn modelId="{415B3CF9-F777-4E03-9124-0691BAF144A2}" srcId="{B4A4D4C9-C861-4E7E-931C-24B0E9EAEC7E}" destId="{9B74D0A2-C227-4815-B6F4-39DBBA3036B6}" srcOrd="3" destOrd="0" parTransId="{E7D7B8D6-9BB6-4A04-8DFE-72D7DB5DB2C8}" sibTransId="{C0C9178D-423A-4236-AAD1-6EB77C30E19C}"/>
    <dgm:cxn modelId="{D59A86FB-4C08-48FF-8503-DA174A6B22A7}" srcId="{B4A4D4C9-C861-4E7E-931C-24B0E9EAEC7E}" destId="{AEFCD1DE-89D7-4717-B6B7-428B3AF8B912}" srcOrd="2" destOrd="0" parTransId="{6F4D679F-79E6-4BDD-A5E0-7C49E35589BC}" sibTransId="{D2C7FAC9-AAA3-41ED-A47A-C035F3721863}"/>
    <dgm:cxn modelId="{2418ADDE-FCD8-46E6-BFFC-2D34C2A4B454}" type="presParOf" srcId="{20851427-CCD9-4935-A596-C4577267B54F}" destId="{EA128E42-82D3-4F2C-8938-AEEA29427EEA}" srcOrd="0" destOrd="0" presId="urn:microsoft.com/office/officeart/2005/8/layout/vList2"/>
    <dgm:cxn modelId="{10D463BD-19D6-4C12-8C0B-EF820DAAE53A}" type="presParOf" srcId="{20851427-CCD9-4935-A596-C4577267B54F}" destId="{F0DFADB1-9332-4448-A790-69920F0D24E7}" srcOrd="1" destOrd="0" presId="urn:microsoft.com/office/officeart/2005/8/layout/vList2"/>
    <dgm:cxn modelId="{D10D4955-988C-4996-9EAB-7B30CAE11678}" type="presParOf" srcId="{20851427-CCD9-4935-A596-C4577267B54F}" destId="{386C29B8-E741-4D5E-B79B-527CAD954CB0}" srcOrd="2" destOrd="0" presId="urn:microsoft.com/office/officeart/2005/8/layout/vList2"/>
    <dgm:cxn modelId="{BED91ABD-0616-4E05-A75E-2BE62862686F}" type="presParOf" srcId="{20851427-CCD9-4935-A596-C4577267B54F}" destId="{5E746D1A-DC9F-4E89-9503-AEB2D1E3881E}" srcOrd="3" destOrd="0" presId="urn:microsoft.com/office/officeart/2005/8/layout/vList2"/>
    <dgm:cxn modelId="{D767C6F7-952B-4DB0-AE4C-9E0AAE753D00}" type="presParOf" srcId="{20851427-CCD9-4935-A596-C4577267B54F}" destId="{3AAD5DDD-FD0C-4A36-8E9F-792F8C4F9D11}" srcOrd="4" destOrd="0" presId="urn:microsoft.com/office/officeart/2005/8/layout/vList2"/>
    <dgm:cxn modelId="{CCFBF88C-00EC-44F5-AF05-BA7565FC743E}" type="presParOf" srcId="{20851427-CCD9-4935-A596-C4577267B54F}" destId="{C9DFA196-0DEE-40CC-9892-A608C6396D9D}" srcOrd="5" destOrd="0" presId="urn:microsoft.com/office/officeart/2005/8/layout/vList2"/>
    <dgm:cxn modelId="{FE339FDB-F51C-4419-AD42-A41428A4B819}" type="presParOf" srcId="{20851427-CCD9-4935-A596-C4577267B54F}" destId="{A9B40A33-BDF0-40A7-BBAA-123D879BEBCB}" srcOrd="6" destOrd="0" presId="urn:microsoft.com/office/officeart/2005/8/layout/vList2"/>
    <dgm:cxn modelId="{60F07C24-4DE8-4F66-A5FB-005DF7AD7E97}" type="presParOf" srcId="{20851427-CCD9-4935-A596-C4577267B54F}" destId="{BA870713-BB93-4AC2-B4D3-28631409642B}" srcOrd="7" destOrd="0" presId="urn:microsoft.com/office/officeart/2005/8/layout/vList2"/>
    <dgm:cxn modelId="{E95B4636-678E-4520-BC85-A448138C6991}" type="presParOf" srcId="{20851427-CCD9-4935-A596-C4577267B54F}" destId="{BBEC5F2F-C96E-41DB-AD9A-9F4767067B7A}" srcOrd="8" destOrd="0" presId="urn:microsoft.com/office/officeart/2005/8/layout/vList2"/>
    <dgm:cxn modelId="{3CA77BBD-00B2-44AB-A605-034BED9BCD75}" type="presParOf" srcId="{20851427-CCD9-4935-A596-C4577267B54F}" destId="{E05B0E5A-C792-4360-8F3B-254AF91FE054}" srcOrd="9" destOrd="0" presId="urn:microsoft.com/office/officeart/2005/8/layout/vList2"/>
    <dgm:cxn modelId="{D6B891B6-25CD-426E-A82D-A34198A84952}" type="presParOf" srcId="{20851427-CCD9-4935-A596-C4577267B54F}" destId="{4059FF75-038F-4946-82D0-D6757C71EA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11EDC0-6F1E-4324-8A80-DE48AFE734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009AA4-C990-41CF-B80C-73615774615F}">
      <dgm:prSet/>
      <dgm:spPr/>
      <dgm:t>
        <a:bodyPr/>
        <a:lstStyle/>
        <a:p>
          <a:r>
            <a:rPr lang="nl-BE"/>
            <a:t>Temp</a:t>
          </a:r>
          <a:endParaRPr lang="en-US"/>
        </a:p>
      </dgm:t>
    </dgm:pt>
    <dgm:pt modelId="{E06EF513-E6D6-49FB-BAE0-4A055343EC15}" type="parTrans" cxnId="{1C698F28-ED6D-448C-8A71-580BF3E2413F}">
      <dgm:prSet/>
      <dgm:spPr/>
      <dgm:t>
        <a:bodyPr/>
        <a:lstStyle/>
        <a:p>
          <a:endParaRPr lang="en-US"/>
        </a:p>
      </dgm:t>
    </dgm:pt>
    <dgm:pt modelId="{4936F15C-8722-4E76-BBED-4872A08B9E5D}" type="sibTrans" cxnId="{1C698F28-ED6D-448C-8A71-580BF3E2413F}">
      <dgm:prSet/>
      <dgm:spPr/>
      <dgm:t>
        <a:bodyPr/>
        <a:lstStyle/>
        <a:p>
          <a:endParaRPr lang="en-US"/>
        </a:p>
      </dgm:t>
    </dgm:pt>
    <dgm:pt modelId="{3ABC0C76-2F81-4FC0-BFAE-D3AB5598EA9E}">
      <dgm:prSet/>
      <dgm:spPr/>
      <dgm:t>
        <a:bodyPr/>
        <a:lstStyle/>
        <a:p>
          <a:r>
            <a:rPr lang="en-US" dirty="0"/>
            <a:t>Computed Tomography</a:t>
          </a:r>
        </a:p>
      </dgm:t>
    </dgm:pt>
    <dgm:pt modelId="{63951611-575B-4991-9184-303D63113BEA}" type="parTrans" cxnId="{867CD6EF-2AA2-4702-BA88-3B2C1F5869A6}">
      <dgm:prSet/>
      <dgm:spPr/>
      <dgm:t>
        <a:bodyPr/>
        <a:lstStyle/>
        <a:p>
          <a:endParaRPr lang="en-US"/>
        </a:p>
      </dgm:t>
    </dgm:pt>
    <dgm:pt modelId="{01782D5C-967A-412E-B7FE-53172563CA29}" type="sibTrans" cxnId="{867CD6EF-2AA2-4702-BA88-3B2C1F5869A6}">
      <dgm:prSet/>
      <dgm:spPr/>
      <dgm:t>
        <a:bodyPr/>
        <a:lstStyle/>
        <a:p>
          <a:endParaRPr lang="en-US"/>
        </a:p>
      </dgm:t>
    </dgm:pt>
    <dgm:pt modelId="{CEC13FD5-E168-44CD-8623-2145EF2F474B}">
      <dgm:prSet/>
      <dgm:spPr/>
      <dgm:t>
        <a:bodyPr/>
        <a:lstStyle/>
        <a:p>
          <a:r>
            <a:rPr lang="nl-BE"/>
            <a:t>Thoracic echography</a:t>
          </a:r>
          <a:endParaRPr lang="en-US"/>
        </a:p>
      </dgm:t>
    </dgm:pt>
    <dgm:pt modelId="{4CDFB574-04F7-4879-827D-239B081CE27F}" type="parTrans" cxnId="{E41B4DC8-2FE2-4094-812C-334980672FC0}">
      <dgm:prSet/>
      <dgm:spPr/>
      <dgm:t>
        <a:bodyPr/>
        <a:lstStyle/>
        <a:p>
          <a:endParaRPr lang="en-US"/>
        </a:p>
      </dgm:t>
    </dgm:pt>
    <dgm:pt modelId="{4A290201-C1CB-43DB-8E93-E66EF720CFC0}" type="sibTrans" cxnId="{E41B4DC8-2FE2-4094-812C-334980672FC0}">
      <dgm:prSet/>
      <dgm:spPr/>
      <dgm:t>
        <a:bodyPr/>
        <a:lstStyle/>
        <a:p>
          <a:endParaRPr lang="en-US"/>
        </a:p>
      </dgm:t>
    </dgm:pt>
    <dgm:pt modelId="{0BD82322-EF14-4A36-85EA-425FD0D3585E}">
      <dgm:prSet/>
      <dgm:spPr/>
      <dgm:t>
        <a:bodyPr/>
        <a:lstStyle/>
        <a:p>
          <a:r>
            <a:rPr lang="nl-BE"/>
            <a:t>Pulmonary function test</a:t>
          </a:r>
          <a:endParaRPr lang="en-US"/>
        </a:p>
      </dgm:t>
    </dgm:pt>
    <dgm:pt modelId="{17376E2E-E3EC-4EB8-9470-1FF986BE9A56}" type="parTrans" cxnId="{A468B271-B7D0-4D29-B5BE-99A3F45FD6C0}">
      <dgm:prSet/>
      <dgm:spPr/>
      <dgm:t>
        <a:bodyPr/>
        <a:lstStyle/>
        <a:p>
          <a:endParaRPr lang="en-US"/>
        </a:p>
      </dgm:t>
    </dgm:pt>
    <dgm:pt modelId="{7DDA7CC6-C002-481E-9737-F93C477BA413}" type="sibTrans" cxnId="{A468B271-B7D0-4D29-B5BE-99A3F45FD6C0}">
      <dgm:prSet/>
      <dgm:spPr/>
      <dgm:t>
        <a:bodyPr/>
        <a:lstStyle/>
        <a:p>
          <a:endParaRPr lang="en-US"/>
        </a:p>
      </dgm:t>
    </dgm:pt>
    <dgm:pt modelId="{B4D06728-A212-4BE7-9593-E1BCBFA19BF0}">
      <dgm:prSet/>
      <dgm:spPr/>
      <dgm:t>
        <a:bodyPr/>
        <a:lstStyle/>
        <a:p>
          <a:r>
            <a:rPr lang="nl-BE"/>
            <a:t>SpO2 follow-up</a:t>
          </a:r>
          <a:endParaRPr lang="en-US"/>
        </a:p>
      </dgm:t>
    </dgm:pt>
    <dgm:pt modelId="{C41B3C06-BA90-462B-B144-3875F16AA650}" type="parTrans" cxnId="{59285E16-0883-4122-8401-1F14721E06FE}">
      <dgm:prSet/>
      <dgm:spPr/>
      <dgm:t>
        <a:bodyPr/>
        <a:lstStyle/>
        <a:p>
          <a:endParaRPr lang="en-US"/>
        </a:p>
      </dgm:t>
    </dgm:pt>
    <dgm:pt modelId="{6D4AEBEA-AE3E-41EA-8E22-83BDF667628F}" type="sibTrans" cxnId="{59285E16-0883-4122-8401-1F14721E06FE}">
      <dgm:prSet/>
      <dgm:spPr/>
      <dgm:t>
        <a:bodyPr/>
        <a:lstStyle/>
        <a:p>
          <a:endParaRPr lang="en-US"/>
        </a:p>
      </dgm:t>
    </dgm:pt>
    <dgm:pt modelId="{E20DC250-685E-448A-9D62-590DD69E3B82}">
      <dgm:prSet/>
      <dgm:spPr/>
      <dgm:t>
        <a:bodyPr/>
        <a:lstStyle/>
        <a:p>
          <a:r>
            <a:rPr lang="nl-BE" dirty="0" err="1"/>
            <a:t>Dyspnea</a:t>
          </a:r>
          <a:r>
            <a:rPr lang="nl-BE" dirty="0"/>
            <a:t> </a:t>
          </a:r>
          <a:r>
            <a:rPr lang="nl-BE" dirty="0" err="1"/>
            <a:t>scale</a:t>
          </a:r>
          <a:r>
            <a:rPr lang="nl-BE" dirty="0"/>
            <a:t> (MRC) &amp; </a:t>
          </a:r>
          <a:r>
            <a:rPr lang="nl-BE" dirty="0" err="1"/>
            <a:t>quality</a:t>
          </a:r>
          <a:r>
            <a:rPr lang="nl-BE" dirty="0"/>
            <a:t> of life</a:t>
          </a:r>
          <a:endParaRPr lang="en-US" dirty="0"/>
        </a:p>
      </dgm:t>
    </dgm:pt>
    <dgm:pt modelId="{19F7CC6F-A745-4819-962E-D84C9A702920}" type="parTrans" cxnId="{C0B9C4A6-882C-4F5D-985D-71BE827D7DFE}">
      <dgm:prSet/>
      <dgm:spPr/>
      <dgm:t>
        <a:bodyPr/>
        <a:lstStyle/>
        <a:p>
          <a:endParaRPr lang="en-US"/>
        </a:p>
      </dgm:t>
    </dgm:pt>
    <dgm:pt modelId="{183D6F3F-2A6B-4323-91AE-E8CA6B26DD55}" type="sibTrans" cxnId="{C0B9C4A6-882C-4F5D-985D-71BE827D7DFE}">
      <dgm:prSet/>
      <dgm:spPr/>
      <dgm:t>
        <a:bodyPr/>
        <a:lstStyle/>
        <a:p>
          <a:endParaRPr lang="en-US"/>
        </a:p>
      </dgm:t>
    </dgm:pt>
    <dgm:pt modelId="{778E7CD8-762E-43CF-BE6E-C105A45310D0}">
      <dgm:prSet/>
      <dgm:spPr/>
      <dgm:t>
        <a:bodyPr/>
        <a:lstStyle/>
        <a:p>
          <a:r>
            <a:rPr lang="nl-BE"/>
            <a:t>6 min walk test,</a:t>
          </a:r>
          <a:endParaRPr lang="en-US"/>
        </a:p>
      </dgm:t>
    </dgm:pt>
    <dgm:pt modelId="{11E71674-E215-477A-9690-618DFB966BAE}" type="parTrans" cxnId="{0896FF92-6F4C-402F-B2F6-F475BAE82CD4}">
      <dgm:prSet/>
      <dgm:spPr/>
      <dgm:t>
        <a:bodyPr/>
        <a:lstStyle/>
        <a:p>
          <a:endParaRPr lang="en-US"/>
        </a:p>
      </dgm:t>
    </dgm:pt>
    <dgm:pt modelId="{4651A417-FAA8-4C85-AA0F-93E8382EEB0D}" type="sibTrans" cxnId="{0896FF92-6F4C-402F-B2F6-F475BAE82CD4}">
      <dgm:prSet/>
      <dgm:spPr/>
      <dgm:t>
        <a:bodyPr/>
        <a:lstStyle/>
        <a:p>
          <a:endParaRPr lang="en-US"/>
        </a:p>
      </dgm:t>
    </dgm:pt>
    <dgm:pt modelId="{3A4794EF-29D7-4C01-839E-72A882105724}">
      <dgm:prSet/>
      <dgm:spPr/>
      <dgm:t>
        <a:bodyPr/>
        <a:lstStyle/>
        <a:p>
          <a:r>
            <a:rPr lang="nl-BE" dirty="0"/>
            <a:t>ECG  </a:t>
          </a:r>
          <a:endParaRPr lang="en-US" dirty="0"/>
        </a:p>
      </dgm:t>
    </dgm:pt>
    <dgm:pt modelId="{3FF47CF0-87D1-4838-A182-93777C1FBD71}" type="parTrans" cxnId="{010AE84C-2DCA-4131-ABB9-CF3B9FF37339}">
      <dgm:prSet/>
      <dgm:spPr/>
      <dgm:t>
        <a:bodyPr/>
        <a:lstStyle/>
        <a:p>
          <a:endParaRPr lang="en-US"/>
        </a:p>
      </dgm:t>
    </dgm:pt>
    <dgm:pt modelId="{A949668B-CC7F-4290-9DC8-161F8181E034}" type="sibTrans" cxnId="{010AE84C-2DCA-4131-ABB9-CF3B9FF37339}">
      <dgm:prSet/>
      <dgm:spPr/>
      <dgm:t>
        <a:bodyPr/>
        <a:lstStyle/>
        <a:p>
          <a:endParaRPr lang="en-US"/>
        </a:p>
      </dgm:t>
    </dgm:pt>
    <dgm:pt modelId="{26A178FC-3F41-413B-97D9-126A8358F137}">
      <dgm:prSet/>
      <dgm:spPr/>
      <dgm:t>
        <a:bodyPr/>
        <a:lstStyle/>
        <a:p>
          <a:r>
            <a:rPr lang="nl-BE"/>
            <a:t>Echocardiography</a:t>
          </a:r>
          <a:endParaRPr lang="en-US"/>
        </a:p>
      </dgm:t>
    </dgm:pt>
    <dgm:pt modelId="{EEE15CF7-E88F-48E1-99D5-6E6F5FA34F08}" type="parTrans" cxnId="{94674A2F-CA93-45CB-B3F9-B72C6B4883D7}">
      <dgm:prSet/>
      <dgm:spPr/>
      <dgm:t>
        <a:bodyPr/>
        <a:lstStyle/>
        <a:p>
          <a:endParaRPr lang="en-US"/>
        </a:p>
      </dgm:t>
    </dgm:pt>
    <dgm:pt modelId="{9179C4F6-1E7A-42AC-9D49-3F00CD5C9674}" type="sibTrans" cxnId="{94674A2F-CA93-45CB-B3F9-B72C6B4883D7}">
      <dgm:prSet/>
      <dgm:spPr/>
      <dgm:t>
        <a:bodyPr/>
        <a:lstStyle/>
        <a:p>
          <a:endParaRPr lang="en-US"/>
        </a:p>
      </dgm:t>
    </dgm:pt>
    <dgm:pt modelId="{07FCA046-CDDE-4716-975C-D5D6A75FCA11}">
      <dgm:prSet/>
      <dgm:spPr/>
      <dgm:t>
        <a:bodyPr/>
        <a:lstStyle/>
        <a:p>
          <a:r>
            <a:rPr lang="nl-BE"/>
            <a:t>Target organs involvement and specialist report</a:t>
          </a:r>
          <a:endParaRPr lang="en-US"/>
        </a:p>
      </dgm:t>
    </dgm:pt>
    <dgm:pt modelId="{8186E0E1-2CF5-4BEB-B75A-9AF1C2ED6731}" type="parTrans" cxnId="{DA5958D8-D944-4779-BDEE-E2806F4CD2DB}">
      <dgm:prSet/>
      <dgm:spPr/>
      <dgm:t>
        <a:bodyPr/>
        <a:lstStyle/>
        <a:p>
          <a:endParaRPr lang="en-US"/>
        </a:p>
      </dgm:t>
    </dgm:pt>
    <dgm:pt modelId="{704F2D00-EF58-4A41-9460-4DD3962847DE}" type="sibTrans" cxnId="{DA5958D8-D944-4779-BDEE-E2806F4CD2DB}">
      <dgm:prSet/>
      <dgm:spPr/>
      <dgm:t>
        <a:bodyPr/>
        <a:lstStyle/>
        <a:p>
          <a:endParaRPr lang="en-US"/>
        </a:p>
      </dgm:t>
    </dgm:pt>
    <dgm:pt modelId="{CF48C815-A5F5-49DF-966B-CA63ADE1E326}" type="pres">
      <dgm:prSet presAssocID="{5311EDC0-6F1E-4324-8A80-DE48AFE734F0}" presName="linear" presStyleCnt="0">
        <dgm:presLayoutVars>
          <dgm:animLvl val="lvl"/>
          <dgm:resizeHandles val="exact"/>
        </dgm:presLayoutVars>
      </dgm:prSet>
      <dgm:spPr/>
    </dgm:pt>
    <dgm:pt modelId="{CD4C4811-6FBA-4CF2-B069-271ACB9786C6}" type="pres">
      <dgm:prSet presAssocID="{BF009AA4-C990-41CF-B80C-73615774615F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360908B8-32B2-402D-92FA-D25966A30575}" type="pres">
      <dgm:prSet presAssocID="{4936F15C-8722-4E76-BBED-4872A08B9E5D}" presName="spacer" presStyleCnt="0"/>
      <dgm:spPr/>
    </dgm:pt>
    <dgm:pt modelId="{1ABA0E23-F5F0-4081-9B31-BC5EEDAB05EE}" type="pres">
      <dgm:prSet presAssocID="{3ABC0C76-2F81-4FC0-BFAE-D3AB5598EA9E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9B7B7BA-8C29-4491-A0DA-06A0427B622F}" type="pres">
      <dgm:prSet presAssocID="{01782D5C-967A-412E-B7FE-53172563CA29}" presName="spacer" presStyleCnt="0"/>
      <dgm:spPr/>
    </dgm:pt>
    <dgm:pt modelId="{803B43EF-4B09-401A-8929-0106B6BCC21E}" type="pres">
      <dgm:prSet presAssocID="{CEC13FD5-E168-44CD-8623-2145EF2F474B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4B204DE-2E2B-4136-8265-1BF449C320C0}" type="pres">
      <dgm:prSet presAssocID="{4A290201-C1CB-43DB-8E93-E66EF720CFC0}" presName="spacer" presStyleCnt="0"/>
      <dgm:spPr/>
    </dgm:pt>
    <dgm:pt modelId="{4AF75629-5082-4DA0-893D-C7033577477D}" type="pres">
      <dgm:prSet presAssocID="{0BD82322-EF14-4A36-85EA-425FD0D3585E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C82F76DF-96F4-4872-A2F2-D1197D5667A7}" type="pres">
      <dgm:prSet presAssocID="{7DDA7CC6-C002-481E-9737-F93C477BA413}" presName="spacer" presStyleCnt="0"/>
      <dgm:spPr/>
    </dgm:pt>
    <dgm:pt modelId="{2112582C-3F5F-415A-95BF-9D6F2C7DC621}" type="pres">
      <dgm:prSet presAssocID="{B4D06728-A212-4BE7-9593-E1BCBFA19BF0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4B30370-C8A3-4B00-95C6-7C8A8D633984}" type="pres">
      <dgm:prSet presAssocID="{6D4AEBEA-AE3E-41EA-8E22-83BDF667628F}" presName="spacer" presStyleCnt="0"/>
      <dgm:spPr/>
    </dgm:pt>
    <dgm:pt modelId="{937B569E-3C82-44F4-9136-07A5D5C47390}" type="pres">
      <dgm:prSet presAssocID="{E20DC250-685E-448A-9D62-590DD69E3B82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521BE60C-9F46-421C-AB4B-CD65B406CF70}" type="pres">
      <dgm:prSet presAssocID="{183D6F3F-2A6B-4323-91AE-E8CA6B26DD55}" presName="spacer" presStyleCnt="0"/>
      <dgm:spPr/>
    </dgm:pt>
    <dgm:pt modelId="{AA25E67A-B944-4257-BAB6-44C87CD7BE6D}" type="pres">
      <dgm:prSet presAssocID="{778E7CD8-762E-43CF-BE6E-C105A45310D0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7A1338BB-E53B-48EA-A084-E5BE3BDF95E7}" type="pres">
      <dgm:prSet presAssocID="{4651A417-FAA8-4C85-AA0F-93E8382EEB0D}" presName="spacer" presStyleCnt="0"/>
      <dgm:spPr/>
    </dgm:pt>
    <dgm:pt modelId="{666BA693-D69C-4700-BA62-7514424B6011}" type="pres">
      <dgm:prSet presAssocID="{3A4794EF-29D7-4C01-839E-72A882105724}" presName="parentText" presStyleLbl="node1" presStyleIdx="7" presStyleCnt="10" custLinFactNeighborX="319" custLinFactNeighborY="48523">
        <dgm:presLayoutVars>
          <dgm:chMax val="0"/>
          <dgm:bulletEnabled val="1"/>
        </dgm:presLayoutVars>
      </dgm:prSet>
      <dgm:spPr/>
    </dgm:pt>
    <dgm:pt modelId="{DCBD15B1-319D-4E63-A4E7-15F85396AB36}" type="pres">
      <dgm:prSet presAssocID="{A949668B-CC7F-4290-9DC8-161F8181E034}" presName="spacer" presStyleCnt="0"/>
      <dgm:spPr/>
    </dgm:pt>
    <dgm:pt modelId="{4E891595-3F5F-4F4D-B8EB-A3459AC7D5F2}" type="pres">
      <dgm:prSet presAssocID="{26A178FC-3F41-413B-97D9-126A8358F137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11A249E-4223-42DB-B50D-D730A6333B8F}" type="pres">
      <dgm:prSet presAssocID="{9179C4F6-1E7A-42AC-9D49-3F00CD5C9674}" presName="spacer" presStyleCnt="0"/>
      <dgm:spPr/>
    </dgm:pt>
    <dgm:pt modelId="{31C938BF-6564-489C-9E20-3DC66F687099}" type="pres">
      <dgm:prSet presAssocID="{07FCA046-CDDE-4716-975C-D5D6A75FCA1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B468390A-813F-4690-8D2C-C6022025E2B1}" type="presOf" srcId="{07FCA046-CDDE-4716-975C-D5D6A75FCA11}" destId="{31C938BF-6564-489C-9E20-3DC66F687099}" srcOrd="0" destOrd="0" presId="urn:microsoft.com/office/officeart/2005/8/layout/vList2"/>
    <dgm:cxn modelId="{59285E16-0883-4122-8401-1F14721E06FE}" srcId="{5311EDC0-6F1E-4324-8A80-DE48AFE734F0}" destId="{B4D06728-A212-4BE7-9593-E1BCBFA19BF0}" srcOrd="4" destOrd="0" parTransId="{C41B3C06-BA90-462B-B144-3875F16AA650}" sibTransId="{6D4AEBEA-AE3E-41EA-8E22-83BDF667628F}"/>
    <dgm:cxn modelId="{67853517-72D0-4A33-9D96-842BC3B33DB6}" type="presOf" srcId="{0BD82322-EF14-4A36-85EA-425FD0D3585E}" destId="{4AF75629-5082-4DA0-893D-C7033577477D}" srcOrd="0" destOrd="0" presId="urn:microsoft.com/office/officeart/2005/8/layout/vList2"/>
    <dgm:cxn modelId="{1C698F28-ED6D-448C-8A71-580BF3E2413F}" srcId="{5311EDC0-6F1E-4324-8A80-DE48AFE734F0}" destId="{BF009AA4-C990-41CF-B80C-73615774615F}" srcOrd="0" destOrd="0" parTransId="{E06EF513-E6D6-49FB-BAE0-4A055343EC15}" sibTransId="{4936F15C-8722-4E76-BBED-4872A08B9E5D}"/>
    <dgm:cxn modelId="{B8D97A29-FBE6-4873-BF35-C4890CB34598}" type="presOf" srcId="{5311EDC0-6F1E-4324-8A80-DE48AFE734F0}" destId="{CF48C815-A5F5-49DF-966B-CA63ADE1E326}" srcOrd="0" destOrd="0" presId="urn:microsoft.com/office/officeart/2005/8/layout/vList2"/>
    <dgm:cxn modelId="{94674A2F-CA93-45CB-B3F9-B72C6B4883D7}" srcId="{5311EDC0-6F1E-4324-8A80-DE48AFE734F0}" destId="{26A178FC-3F41-413B-97D9-126A8358F137}" srcOrd="8" destOrd="0" parTransId="{EEE15CF7-E88F-48E1-99D5-6E6F5FA34F08}" sibTransId="{9179C4F6-1E7A-42AC-9D49-3F00CD5C9674}"/>
    <dgm:cxn modelId="{C39A176A-E923-4DB6-918B-2E7F05E0DD74}" type="presOf" srcId="{B4D06728-A212-4BE7-9593-E1BCBFA19BF0}" destId="{2112582C-3F5F-415A-95BF-9D6F2C7DC621}" srcOrd="0" destOrd="0" presId="urn:microsoft.com/office/officeart/2005/8/layout/vList2"/>
    <dgm:cxn modelId="{010AE84C-2DCA-4131-ABB9-CF3B9FF37339}" srcId="{5311EDC0-6F1E-4324-8A80-DE48AFE734F0}" destId="{3A4794EF-29D7-4C01-839E-72A882105724}" srcOrd="7" destOrd="0" parTransId="{3FF47CF0-87D1-4838-A182-93777C1FBD71}" sibTransId="{A949668B-CC7F-4290-9DC8-161F8181E034}"/>
    <dgm:cxn modelId="{A468B271-B7D0-4D29-B5BE-99A3F45FD6C0}" srcId="{5311EDC0-6F1E-4324-8A80-DE48AFE734F0}" destId="{0BD82322-EF14-4A36-85EA-425FD0D3585E}" srcOrd="3" destOrd="0" parTransId="{17376E2E-E3EC-4EB8-9470-1FF986BE9A56}" sibTransId="{7DDA7CC6-C002-481E-9737-F93C477BA413}"/>
    <dgm:cxn modelId="{136A0156-FF06-4CF0-94E0-EB5ABE269E93}" type="presOf" srcId="{CEC13FD5-E168-44CD-8623-2145EF2F474B}" destId="{803B43EF-4B09-401A-8929-0106B6BCC21E}" srcOrd="0" destOrd="0" presId="urn:microsoft.com/office/officeart/2005/8/layout/vList2"/>
    <dgm:cxn modelId="{27D18683-BD23-48E8-8D3E-ECFF35641F29}" type="presOf" srcId="{26A178FC-3F41-413B-97D9-126A8358F137}" destId="{4E891595-3F5F-4F4D-B8EB-A3459AC7D5F2}" srcOrd="0" destOrd="0" presId="urn:microsoft.com/office/officeart/2005/8/layout/vList2"/>
    <dgm:cxn modelId="{84C8DF8A-5C4C-421D-82FB-E3235975AE59}" type="presOf" srcId="{3A4794EF-29D7-4C01-839E-72A882105724}" destId="{666BA693-D69C-4700-BA62-7514424B6011}" srcOrd="0" destOrd="0" presId="urn:microsoft.com/office/officeart/2005/8/layout/vList2"/>
    <dgm:cxn modelId="{650AAA8F-CF14-4467-8C33-5ABEFD33AF99}" type="presOf" srcId="{778E7CD8-762E-43CF-BE6E-C105A45310D0}" destId="{AA25E67A-B944-4257-BAB6-44C87CD7BE6D}" srcOrd="0" destOrd="0" presId="urn:microsoft.com/office/officeart/2005/8/layout/vList2"/>
    <dgm:cxn modelId="{0896FF92-6F4C-402F-B2F6-F475BAE82CD4}" srcId="{5311EDC0-6F1E-4324-8A80-DE48AFE734F0}" destId="{778E7CD8-762E-43CF-BE6E-C105A45310D0}" srcOrd="6" destOrd="0" parTransId="{11E71674-E215-477A-9690-618DFB966BAE}" sibTransId="{4651A417-FAA8-4C85-AA0F-93E8382EEB0D}"/>
    <dgm:cxn modelId="{C0B9C4A6-882C-4F5D-985D-71BE827D7DFE}" srcId="{5311EDC0-6F1E-4324-8A80-DE48AFE734F0}" destId="{E20DC250-685E-448A-9D62-590DD69E3B82}" srcOrd="5" destOrd="0" parTransId="{19F7CC6F-A745-4819-962E-D84C9A702920}" sibTransId="{183D6F3F-2A6B-4323-91AE-E8CA6B26DD55}"/>
    <dgm:cxn modelId="{B248C8C3-70A8-478E-9F0D-589F5D96EEB2}" type="presOf" srcId="{3ABC0C76-2F81-4FC0-BFAE-D3AB5598EA9E}" destId="{1ABA0E23-F5F0-4081-9B31-BC5EEDAB05EE}" srcOrd="0" destOrd="0" presId="urn:microsoft.com/office/officeart/2005/8/layout/vList2"/>
    <dgm:cxn modelId="{E41B4DC8-2FE2-4094-812C-334980672FC0}" srcId="{5311EDC0-6F1E-4324-8A80-DE48AFE734F0}" destId="{CEC13FD5-E168-44CD-8623-2145EF2F474B}" srcOrd="2" destOrd="0" parTransId="{4CDFB574-04F7-4879-827D-239B081CE27F}" sibTransId="{4A290201-C1CB-43DB-8E93-E66EF720CFC0}"/>
    <dgm:cxn modelId="{DA5958D8-D944-4779-BDEE-E2806F4CD2DB}" srcId="{5311EDC0-6F1E-4324-8A80-DE48AFE734F0}" destId="{07FCA046-CDDE-4716-975C-D5D6A75FCA11}" srcOrd="9" destOrd="0" parTransId="{8186E0E1-2CF5-4BEB-B75A-9AF1C2ED6731}" sibTransId="{704F2D00-EF58-4A41-9460-4DD3962847DE}"/>
    <dgm:cxn modelId="{0C39D8DB-DDD4-4311-A626-BB0C17CDEE1B}" type="presOf" srcId="{BF009AA4-C990-41CF-B80C-73615774615F}" destId="{CD4C4811-6FBA-4CF2-B069-271ACB9786C6}" srcOrd="0" destOrd="0" presId="urn:microsoft.com/office/officeart/2005/8/layout/vList2"/>
    <dgm:cxn modelId="{B6EE0DEA-24F3-451E-8B6E-158634359897}" type="presOf" srcId="{E20DC250-685E-448A-9D62-590DD69E3B82}" destId="{937B569E-3C82-44F4-9136-07A5D5C47390}" srcOrd="0" destOrd="0" presId="urn:microsoft.com/office/officeart/2005/8/layout/vList2"/>
    <dgm:cxn modelId="{867CD6EF-2AA2-4702-BA88-3B2C1F5869A6}" srcId="{5311EDC0-6F1E-4324-8A80-DE48AFE734F0}" destId="{3ABC0C76-2F81-4FC0-BFAE-D3AB5598EA9E}" srcOrd="1" destOrd="0" parTransId="{63951611-575B-4991-9184-303D63113BEA}" sibTransId="{01782D5C-967A-412E-B7FE-53172563CA29}"/>
    <dgm:cxn modelId="{D11A9645-13D5-4960-98C0-C130AF439422}" type="presParOf" srcId="{CF48C815-A5F5-49DF-966B-CA63ADE1E326}" destId="{CD4C4811-6FBA-4CF2-B069-271ACB9786C6}" srcOrd="0" destOrd="0" presId="urn:microsoft.com/office/officeart/2005/8/layout/vList2"/>
    <dgm:cxn modelId="{1D89CB97-CF93-4E24-A732-B6A1DE674715}" type="presParOf" srcId="{CF48C815-A5F5-49DF-966B-CA63ADE1E326}" destId="{360908B8-32B2-402D-92FA-D25966A30575}" srcOrd="1" destOrd="0" presId="urn:microsoft.com/office/officeart/2005/8/layout/vList2"/>
    <dgm:cxn modelId="{5F060408-9BD7-4E60-ADBE-6165824A7BD5}" type="presParOf" srcId="{CF48C815-A5F5-49DF-966B-CA63ADE1E326}" destId="{1ABA0E23-F5F0-4081-9B31-BC5EEDAB05EE}" srcOrd="2" destOrd="0" presId="urn:microsoft.com/office/officeart/2005/8/layout/vList2"/>
    <dgm:cxn modelId="{9002F195-67F4-419C-A16E-FD49E94959C3}" type="presParOf" srcId="{CF48C815-A5F5-49DF-966B-CA63ADE1E326}" destId="{89B7B7BA-8C29-4491-A0DA-06A0427B622F}" srcOrd="3" destOrd="0" presId="urn:microsoft.com/office/officeart/2005/8/layout/vList2"/>
    <dgm:cxn modelId="{5D526711-F7FC-4F1E-A8B6-A52278B7D9AA}" type="presParOf" srcId="{CF48C815-A5F5-49DF-966B-CA63ADE1E326}" destId="{803B43EF-4B09-401A-8929-0106B6BCC21E}" srcOrd="4" destOrd="0" presId="urn:microsoft.com/office/officeart/2005/8/layout/vList2"/>
    <dgm:cxn modelId="{06F48990-4D85-4735-859E-941705BD2B5A}" type="presParOf" srcId="{CF48C815-A5F5-49DF-966B-CA63ADE1E326}" destId="{D4B204DE-2E2B-4136-8265-1BF449C320C0}" srcOrd="5" destOrd="0" presId="urn:microsoft.com/office/officeart/2005/8/layout/vList2"/>
    <dgm:cxn modelId="{AEF0B404-8729-4176-B168-D7DB3710B49E}" type="presParOf" srcId="{CF48C815-A5F5-49DF-966B-CA63ADE1E326}" destId="{4AF75629-5082-4DA0-893D-C7033577477D}" srcOrd="6" destOrd="0" presId="urn:microsoft.com/office/officeart/2005/8/layout/vList2"/>
    <dgm:cxn modelId="{1420EC3A-8F54-4D91-AB2A-00B28DE6575D}" type="presParOf" srcId="{CF48C815-A5F5-49DF-966B-CA63ADE1E326}" destId="{C82F76DF-96F4-4872-A2F2-D1197D5667A7}" srcOrd="7" destOrd="0" presId="urn:microsoft.com/office/officeart/2005/8/layout/vList2"/>
    <dgm:cxn modelId="{7DA23BC9-4CBD-4194-A556-E4CDEC76E61C}" type="presParOf" srcId="{CF48C815-A5F5-49DF-966B-CA63ADE1E326}" destId="{2112582C-3F5F-415A-95BF-9D6F2C7DC621}" srcOrd="8" destOrd="0" presId="urn:microsoft.com/office/officeart/2005/8/layout/vList2"/>
    <dgm:cxn modelId="{B92A41AE-E0CC-4825-85A2-200AC4B90296}" type="presParOf" srcId="{CF48C815-A5F5-49DF-966B-CA63ADE1E326}" destId="{84B30370-C8A3-4B00-95C6-7C8A8D633984}" srcOrd="9" destOrd="0" presId="urn:microsoft.com/office/officeart/2005/8/layout/vList2"/>
    <dgm:cxn modelId="{A83F4F84-3AA1-443B-9E4B-ADECAEEF0613}" type="presParOf" srcId="{CF48C815-A5F5-49DF-966B-CA63ADE1E326}" destId="{937B569E-3C82-44F4-9136-07A5D5C47390}" srcOrd="10" destOrd="0" presId="urn:microsoft.com/office/officeart/2005/8/layout/vList2"/>
    <dgm:cxn modelId="{99CE646F-CBE8-42DE-8252-F422F02D883D}" type="presParOf" srcId="{CF48C815-A5F5-49DF-966B-CA63ADE1E326}" destId="{521BE60C-9F46-421C-AB4B-CD65B406CF70}" srcOrd="11" destOrd="0" presId="urn:microsoft.com/office/officeart/2005/8/layout/vList2"/>
    <dgm:cxn modelId="{7D64224D-A862-4E4F-92D7-C717765B5F11}" type="presParOf" srcId="{CF48C815-A5F5-49DF-966B-CA63ADE1E326}" destId="{AA25E67A-B944-4257-BAB6-44C87CD7BE6D}" srcOrd="12" destOrd="0" presId="urn:microsoft.com/office/officeart/2005/8/layout/vList2"/>
    <dgm:cxn modelId="{B6AB6179-9950-4B03-8D7D-1797A542C656}" type="presParOf" srcId="{CF48C815-A5F5-49DF-966B-CA63ADE1E326}" destId="{7A1338BB-E53B-48EA-A084-E5BE3BDF95E7}" srcOrd="13" destOrd="0" presId="urn:microsoft.com/office/officeart/2005/8/layout/vList2"/>
    <dgm:cxn modelId="{D1FB5992-81B8-4351-9222-418C430FB8BC}" type="presParOf" srcId="{CF48C815-A5F5-49DF-966B-CA63ADE1E326}" destId="{666BA693-D69C-4700-BA62-7514424B6011}" srcOrd="14" destOrd="0" presId="urn:microsoft.com/office/officeart/2005/8/layout/vList2"/>
    <dgm:cxn modelId="{D1ABE273-81FC-420A-AF23-BBE94E3F4D13}" type="presParOf" srcId="{CF48C815-A5F5-49DF-966B-CA63ADE1E326}" destId="{DCBD15B1-319D-4E63-A4E7-15F85396AB36}" srcOrd="15" destOrd="0" presId="urn:microsoft.com/office/officeart/2005/8/layout/vList2"/>
    <dgm:cxn modelId="{4B240024-F4B2-47FA-95DA-BECBA88F5D10}" type="presParOf" srcId="{CF48C815-A5F5-49DF-966B-CA63ADE1E326}" destId="{4E891595-3F5F-4F4D-B8EB-A3459AC7D5F2}" srcOrd="16" destOrd="0" presId="urn:microsoft.com/office/officeart/2005/8/layout/vList2"/>
    <dgm:cxn modelId="{BD64E29E-170D-48B2-8E56-EEA5AE5C0E82}" type="presParOf" srcId="{CF48C815-A5F5-49DF-966B-CA63ADE1E326}" destId="{C11A249E-4223-42DB-B50D-D730A6333B8F}" srcOrd="17" destOrd="0" presId="urn:microsoft.com/office/officeart/2005/8/layout/vList2"/>
    <dgm:cxn modelId="{C40B5B23-8452-46F2-9588-1FFD875BB0D7}" type="presParOf" srcId="{CF48C815-A5F5-49DF-966B-CA63ADE1E326}" destId="{31C938BF-6564-489C-9E20-3DC66F687099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5884E-B875-487B-BFDC-88047402CEFC}">
      <dsp:nvSpPr>
        <dsp:cNvPr id="0" name=""/>
        <dsp:cNvSpPr/>
      </dsp:nvSpPr>
      <dsp:spPr>
        <a:xfrm>
          <a:off x="0" y="4353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23CBB-D401-4DF3-8340-B64FC07C60FA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4AAE1-C508-4495-B031-C4E0835DC7AD}">
      <dsp:nvSpPr>
        <dsp:cNvPr id="0" name=""/>
        <dsp:cNvSpPr/>
      </dsp:nvSpPr>
      <dsp:spPr>
        <a:xfrm>
          <a:off x="1070958" y="4353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Guidance for AeMCs,  AMEs,  </a:t>
          </a:r>
          <a:r>
            <a:rPr lang="nl-BE" sz="1900" i="1" kern="1200"/>
            <a:t>GMPs  and  OHMPs</a:t>
          </a:r>
          <a:endParaRPr lang="en-US" sz="1900" kern="1200"/>
        </a:p>
      </dsp:txBody>
      <dsp:txXfrm>
        <a:off x="1070958" y="4353"/>
        <a:ext cx="5198079" cy="927236"/>
      </dsp:txXfrm>
    </dsp:sp>
    <dsp:sp modelId="{AB9A03CD-15E5-4684-BDE8-DB01D9561866}">
      <dsp:nvSpPr>
        <dsp:cNvPr id="0" name=""/>
        <dsp:cNvSpPr/>
      </dsp:nvSpPr>
      <dsp:spPr>
        <a:xfrm>
          <a:off x="0" y="1163398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5920D-31E6-40F1-9CFA-1263E4A68D83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D6E1A-D4D9-4530-A056-127724CF5844}">
      <dsp:nvSpPr>
        <dsp:cNvPr id="0" name=""/>
        <dsp:cNvSpPr/>
      </dsp:nvSpPr>
      <dsp:spPr>
        <a:xfrm>
          <a:off x="1070958" y="1163398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1" kern="1200"/>
            <a:t>Class 1,2,3, LAPL and CC</a:t>
          </a:r>
          <a:endParaRPr lang="en-US" sz="1900" kern="1200"/>
        </a:p>
      </dsp:txBody>
      <dsp:txXfrm>
        <a:off x="1070958" y="1163398"/>
        <a:ext cx="5198079" cy="927236"/>
      </dsp:txXfrm>
    </dsp:sp>
    <dsp:sp modelId="{CFA1D10A-8B70-45A5-B517-273C29A06529}">
      <dsp:nvSpPr>
        <dsp:cNvPr id="0" name=""/>
        <dsp:cNvSpPr/>
      </dsp:nvSpPr>
      <dsp:spPr>
        <a:xfrm>
          <a:off x="0" y="2322444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8CB53-13F4-4E23-A016-E4CE87DBEDC3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8B576-35D9-4267-AA4B-AD885A6A49D8}">
      <dsp:nvSpPr>
        <dsp:cNvPr id="0" name=""/>
        <dsp:cNvSpPr/>
      </dsp:nvSpPr>
      <dsp:spPr>
        <a:xfrm>
          <a:off x="1070958" y="2322444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1" kern="1200"/>
            <a:t>Part-Med  infectious diseases -  compatibility</a:t>
          </a:r>
          <a:endParaRPr lang="en-US" sz="1900" kern="1200"/>
        </a:p>
      </dsp:txBody>
      <dsp:txXfrm>
        <a:off x="1070958" y="2322444"/>
        <a:ext cx="5198079" cy="927236"/>
      </dsp:txXfrm>
    </dsp:sp>
    <dsp:sp modelId="{1567E73B-B008-41CC-B777-4E19E385103D}">
      <dsp:nvSpPr>
        <dsp:cNvPr id="0" name=""/>
        <dsp:cNvSpPr/>
      </dsp:nvSpPr>
      <dsp:spPr>
        <a:xfrm>
          <a:off x="0" y="3481489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2609E-7CD3-4BBB-AA12-86C094F55D62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A32EA-8B6E-4E0A-8F24-C47D1B479195}">
      <dsp:nvSpPr>
        <dsp:cNvPr id="0" name=""/>
        <dsp:cNvSpPr/>
      </dsp:nvSpPr>
      <dsp:spPr>
        <a:xfrm>
          <a:off x="1070958" y="3481489"/>
          <a:ext cx="2821067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1" kern="1200"/>
            <a:t>Recommendations on </a:t>
          </a:r>
          <a:endParaRPr lang="en-US" sz="1900" kern="1200"/>
        </a:p>
      </dsp:txBody>
      <dsp:txXfrm>
        <a:off x="1070958" y="3481489"/>
        <a:ext cx="2821067" cy="927236"/>
      </dsp:txXfrm>
    </dsp:sp>
    <dsp:sp modelId="{72B976C9-B5A0-44A4-9E79-747807B69530}">
      <dsp:nvSpPr>
        <dsp:cNvPr id="0" name=""/>
        <dsp:cNvSpPr/>
      </dsp:nvSpPr>
      <dsp:spPr>
        <a:xfrm>
          <a:off x="3892025" y="3481489"/>
          <a:ext cx="237701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i="1" kern="1200"/>
            <a:t>Mgt  act infection cases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i="1" kern="1200"/>
            <a:t>Ctl measures avoid new infect</a:t>
          </a:r>
          <a:endParaRPr lang="en-US" sz="1500" kern="1200"/>
        </a:p>
      </dsp:txBody>
      <dsp:txXfrm>
        <a:off x="3892025" y="3481489"/>
        <a:ext cx="2377012" cy="927236"/>
      </dsp:txXfrm>
    </dsp:sp>
    <dsp:sp modelId="{3C0D4D03-777E-4441-9B18-A14F28BEAD4C}">
      <dsp:nvSpPr>
        <dsp:cNvPr id="0" name=""/>
        <dsp:cNvSpPr/>
      </dsp:nvSpPr>
      <dsp:spPr>
        <a:xfrm>
          <a:off x="0" y="4640535"/>
          <a:ext cx="6269038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B2230-B770-4C97-930A-A38D1261F28D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DD90E-F515-48FE-B3F5-33B5572DC858}">
      <dsp:nvSpPr>
        <dsp:cNvPr id="0" name=""/>
        <dsp:cNvSpPr/>
      </dsp:nvSpPr>
      <dsp:spPr>
        <a:xfrm>
          <a:off x="1070958" y="4640535"/>
          <a:ext cx="519807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1" kern="1200"/>
            <a:t>Medical assessors NCA : consultations, referrals, secondary review.</a:t>
          </a:r>
          <a:endParaRPr lang="en-US" sz="1900" kern="1200"/>
        </a:p>
      </dsp:txBody>
      <dsp:txXfrm>
        <a:off x="1070958" y="4640535"/>
        <a:ext cx="5198079" cy="9272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A7A8E-E553-4474-9984-4AAF58BDC7D8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Required for initial class 1 and 3</a:t>
          </a:r>
          <a:endParaRPr lang="en-US" sz="2900" kern="1200"/>
        </a:p>
      </dsp:txBody>
      <dsp:txXfrm>
        <a:off x="3416125" y="53310"/>
        <a:ext cx="3683350" cy="945199"/>
      </dsp:txXfrm>
    </dsp:sp>
    <dsp:sp modelId="{A9E649F6-E3B7-49F1-975F-C6574A52009D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Neg PCR (within 24 hours)</a:t>
          </a:r>
          <a:endParaRPr lang="en-US" sz="2900" kern="1200"/>
        </a:p>
      </dsp:txBody>
      <dsp:txXfrm>
        <a:off x="3416125" y="1153149"/>
        <a:ext cx="3683350" cy="945199"/>
      </dsp:txXfrm>
    </dsp:sp>
    <dsp:sp modelId="{6F3C9DAE-8990-4890-8743-1DD5B6057EA9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Desinfection</a:t>
          </a:r>
          <a:endParaRPr lang="en-US" sz="2900" kern="1200"/>
        </a:p>
      </dsp:txBody>
      <dsp:txXfrm>
        <a:off x="3416125" y="2252988"/>
        <a:ext cx="3683350" cy="945199"/>
      </dsp:txXfrm>
    </dsp:sp>
    <dsp:sp modelId="{C189FB7D-1545-4C30-BD49-B90F93D3B997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Symptomatic applicants 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CD1CF-8277-4382-B1FD-6E28DFBEA1D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19E08-BEA9-46E8-9549-48F4F4F71421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4EDF1-C034-42EB-9A2A-C473E7CB7484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No regulatory restrictions preventing aviation personnel to get vaccinated</a:t>
          </a:r>
          <a:endParaRPr lang="en-US" sz="2300" kern="1200"/>
        </a:p>
      </dsp:txBody>
      <dsp:txXfrm>
        <a:off x="1435590" y="531"/>
        <a:ext cx="4732020" cy="1242935"/>
      </dsp:txXfrm>
    </dsp:sp>
    <dsp:sp modelId="{4701FDDC-5FFF-4B29-92F3-5C9AEB9950A2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Part MED of regulation (EU) 1178/2011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Part ATCO.MED  of regulation (EU)2015/340</a:t>
          </a:r>
          <a:endParaRPr lang="en-US" sz="1700" kern="1200"/>
        </a:p>
      </dsp:txBody>
      <dsp:txXfrm>
        <a:off x="6167610" y="531"/>
        <a:ext cx="4347989" cy="1242935"/>
      </dsp:txXfrm>
    </dsp:sp>
    <dsp:sp modelId="{33936C57-B815-480D-B9FF-FC395B3157C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BE7F9-04A9-43EF-97C6-DA548575DC79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3B653-E88B-4E9D-B5A4-3554BFCDBB6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Approved by EMA</a:t>
          </a:r>
          <a:endParaRPr lang="en-US" sz="2300" kern="1200"/>
        </a:p>
      </dsp:txBody>
      <dsp:txXfrm>
        <a:off x="1435590" y="1554201"/>
        <a:ext cx="9080009" cy="1242935"/>
      </dsp:txXfrm>
    </dsp:sp>
    <dsp:sp modelId="{CEF21735-5630-44EE-A164-7C690956FCB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D6B25-C2EE-4730-8444-DBD6074416C3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05AB4-609F-4B6A-AB3E-114CC8DBC46D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Adverse reactions </a:t>
          </a:r>
          <a:endParaRPr lang="en-US" sz="2300" kern="1200"/>
        </a:p>
      </dsp:txBody>
      <dsp:txXfrm>
        <a:off x="1435590" y="3107870"/>
        <a:ext cx="9080009" cy="12429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1D65-BF61-4B30-A26A-73BAC955D679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/>
            <a:t>Asymptomatic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/>
            <a:t>Light symptoms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/>
            <a:t>Moderate - severe</a:t>
          </a:r>
          <a:endParaRPr lang="en-US" sz="2000" kern="1200"/>
        </a:p>
      </dsp:txBody>
      <dsp:txXfrm rot="-5400000">
        <a:off x="3785616" y="197117"/>
        <a:ext cx="6675221" cy="1012303"/>
      </dsp:txXfrm>
    </dsp:sp>
    <dsp:sp modelId="{49A753FA-2872-412E-8DF7-A4426DCEA419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/>
            <a:t>1 : PCR test + 1°</a:t>
          </a:r>
          <a:endParaRPr lang="en-US" sz="4100" kern="1200" dirty="0"/>
        </a:p>
      </dsp:txBody>
      <dsp:txXfrm>
        <a:off x="68454" y="70578"/>
        <a:ext cx="3648708" cy="1265378"/>
      </dsp:txXfrm>
    </dsp:sp>
    <dsp:sp modelId="{8B8728E8-AE1B-4D5D-8E31-60BAAC515104}">
      <dsp:nvSpPr>
        <dsp:cNvPr id="0" name=""/>
        <dsp:cNvSpPr/>
      </dsp:nvSpPr>
      <dsp:spPr>
        <a:xfrm rot="5400000">
          <a:off x="6714222" y="-1064450"/>
          <a:ext cx="1121829" cy="64802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/>
            <a:t>1° episode ?   PCR test</a:t>
          </a:r>
          <a:endParaRPr lang="en-US" sz="2000" kern="1200"/>
        </a:p>
      </dsp:txBody>
      <dsp:txXfrm rot="-5400000">
        <a:off x="4035018" y="1669517"/>
        <a:ext cx="6425475" cy="1012303"/>
      </dsp:txXfrm>
    </dsp:sp>
    <dsp:sp modelId="{21C970FA-3112-48D2-8BC3-FB0478F50490}">
      <dsp:nvSpPr>
        <dsp:cNvPr id="0" name=""/>
        <dsp:cNvSpPr/>
      </dsp:nvSpPr>
      <dsp:spPr>
        <a:xfrm>
          <a:off x="0" y="1474525"/>
          <a:ext cx="4035017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/>
            <a:t>2 : </a:t>
          </a:r>
          <a:r>
            <a:rPr lang="nl-BE" sz="4100" kern="1200" dirty="0" err="1"/>
            <a:t>Symptoms</a:t>
          </a:r>
          <a:endParaRPr lang="en-US" sz="4100" kern="1200" dirty="0"/>
        </a:p>
      </dsp:txBody>
      <dsp:txXfrm>
        <a:off x="68454" y="1542979"/>
        <a:ext cx="3898109" cy="1265378"/>
      </dsp:txXfrm>
    </dsp:sp>
    <dsp:sp modelId="{710E490C-EA6E-4403-8277-A8A131AB76FE}">
      <dsp:nvSpPr>
        <dsp:cNvPr id="0" name=""/>
        <dsp:cNvSpPr/>
      </dsp:nvSpPr>
      <dsp:spPr>
        <a:xfrm rot="5400000">
          <a:off x="6936106" y="634693"/>
          <a:ext cx="1121829" cy="6026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kern="1200"/>
            <a:t>1° episode ?</a:t>
          </a:r>
          <a:endParaRPr lang="en-US" sz="2000" kern="1200"/>
        </a:p>
      </dsp:txBody>
      <dsp:txXfrm rot="-5400000">
        <a:off x="4483645" y="3141918"/>
        <a:ext cx="5971990" cy="1012303"/>
      </dsp:txXfrm>
    </dsp:sp>
    <dsp:sp modelId="{D9E4065D-D618-4B2D-B58D-9AAB6EB988C5}">
      <dsp:nvSpPr>
        <dsp:cNvPr id="0" name=""/>
        <dsp:cNvSpPr/>
      </dsp:nvSpPr>
      <dsp:spPr>
        <a:xfrm>
          <a:off x="0" y="2946926"/>
          <a:ext cx="4483644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kern="1200" dirty="0"/>
            <a:t>3 : </a:t>
          </a:r>
          <a:r>
            <a:rPr lang="nl-BE" sz="4100" kern="1200" dirty="0" err="1"/>
            <a:t>Asymptomatic</a:t>
          </a:r>
          <a:endParaRPr lang="en-US" sz="4100" kern="1200" dirty="0"/>
        </a:p>
      </dsp:txBody>
      <dsp:txXfrm>
        <a:off x="68454" y="3015380"/>
        <a:ext cx="4346736" cy="1265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670B9-3096-438A-8A5A-C07A035B10C7}">
      <dsp:nvSpPr>
        <dsp:cNvPr id="0" name=""/>
        <dsp:cNvSpPr/>
      </dsp:nvSpPr>
      <dsp:spPr>
        <a:xfrm>
          <a:off x="0" y="7145"/>
          <a:ext cx="5962720" cy="1471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700" kern="1200"/>
            <a:t>Contact  or systematic screening</a:t>
          </a:r>
          <a:endParaRPr lang="en-US" sz="3700" kern="1200"/>
        </a:p>
      </dsp:txBody>
      <dsp:txXfrm>
        <a:off x="71850" y="78995"/>
        <a:ext cx="5819020" cy="1328160"/>
      </dsp:txXfrm>
    </dsp:sp>
    <dsp:sp modelId="{E6A4F4F9-A6D3-4121-AE40-99FD3F23C779}">
      <dsp:nvSpPr>
        <dsp:cNvPr id="0" name=""/>
        <dsp:cNvSpPr/>
      </dsp:nvSpPr>
      <dsp:spPr>
        <a:xfrm>
          <a:off x="0" y="1585566"/>
          <a:ext cx="5962720" cy="14718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700" kern="1200"/>
            <a:t>Delay of 14 days</a:t>
          </a:r>
          <a:endParaRPr lang="en-US" sz="3700" kern="1200"/>
        </a:p>
      </dsp:txBody>
      <dsp:txXfrm>
        <a:off x="71850" y="1657416"/>
        <a:ext cx="5819020" cy="1328160"/>
      </dsp:txXfrm>
    </dsp:sp>
    <dsp:sp modelId="{3D0B56C4-DB16-4864-829F-60913D3CA3E3}">
      <dsp:nvSpPr>
        <dsp:cNvPr id="0" name=""/>
        <dsp:cNvSpPr/>
      </dsp:nvSpPr>
      <dsp:spPr>
        <a:xfrm>
          <a:off x="0" y="3057426"/>
          <a:ext cx="5962720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900" kern="1200"/>
            <a:t>No control of PCR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900" kern="1200"/>
            <a:t>Fit   &gt; 14 days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900" kern="1200"/>
            <a:t>Possible management with no visit (MED.A.020)</a:t>
          </a:r>
          <a:endParaRPr lang="en-US" sz="2900" kern="1200"/>
        </a:p>
      </dsp:txBody>
      <dsp:txXfrm>
        <a:off x="0" y="3057426"/>
        <a:ext cx="5962720" cy="19147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A8933-66A5-4BB2-82E9-339F9C0BEF01}">
      <dsp:nvSpPr>
        <dsp:cNvPr id="0" name=""/>
        <dsp:cNvSpPr/>
      </dsp:nvSpPr>
      <dsp:spPr>
        <a:xfrm>
          <a:off x="0" y="24696"/>
          <a:ext cx="5962720" cy="12331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/>
            <a:t>Delay 14 days (onset)   7days  (end of symptoms)</a:t>
          </a:r>
          <a:endParaRPr lang="en-US" sz="3100" kern="1200"/>
        </a:p>
      </dsp:txBody>
      <dsp:txXfrm>
        <a:off x="60199" y="84895"/>
        <a:ext cx="5842322" cy="1112781"/>
      </dsp:txXfrm>
    </dsp:sp>
    <dsp:sp modelId="{89A68F7C-67C8-4BE0-B31A-917AB189DEF4}">
      <dsp:nvSpPr>
        <dsp:cNvPr id="0" name=""/>
        <dsp:cNvSpPr/>
      </dsp:nvSpPr>
      <dsp:spPr>
        <a:xfrm>
          <a:off x="0" y="1347156"/>
          <a:ext cx="5962720" cy="123317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100" kern="1200"/>
            <a:t>Delay onset &gt;= D14   AND   End of symptoms  &gt;= D7</a:t>
          </a:r>
          <a:endParaRPr lang="en-US" sz="3100" kern="1200"/>
        </a:p>
      </dsp:txBody>
      <dsp:txXfrm>
        <a:off x="60199" y="1407355"/>
        <a:ext cx="5842322" cy="1112781"/>
      </dsp:txXfrm>
    </dsp:sp>
    <dsp:sp modelId="{81FC6483-7C0B-4482-9C6E-DC8E50C30927}">
      <dsp:nvSpPr>
        <dsp:cNvPr id="0" name=""/>
        <dsp:cNvSpPr/>
      </dsp:nvSpPr>
      <dsp:spPr>
        <a:xfrm>
          <a:off x="0" y="2580336"/>
          <a:ext cx="5962720" cy="237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16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400" kern="1200"/>
            <a:t>No control of PCR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400" kern="1200"/>
            <a:t>History of respiratory symptoms (including during exercise)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400" kern="1200"/>
            <a:t>Yes :  Pulmonary CT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400" kern="1200"/>
            <a:t>No :  Fit ,  possible management with no visit (MED.A.020)</a:t>
          </a:r>
          <a:endParaRPr lang="en-US" sz="2400" kern="1200"/>
        </a:p>
      </dsp:txBody>
      <dsp:txXfrm>
        <a:off x="0" y="2580336"/>
        <a:ext cx="5962720" cy="23742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79EB5-193B-44DD-871C-B5A015EDC208}">
      <dsp:nvSpPr>
        <dsp:cNvPr id="0" name=""/>
        <dsp:cNvSpPr/>
      </dsp:nvSpPr>
      <dsp:spPr>
        <a:xfrm>
          <a:off x="0" y="347318"/>
          <a:ext cx="626364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37B65-63C3-4B9A-ADBE-DE1D31B56B91}">
      <dsp:nvSpPr>
        <dsp:cNvPr id="0" name=""/>
        <dsp:cNvSpPr/>
      </dsp:nvSpPr>
      <dsp:spPr>
        <a:xfrm>
          <a:off x="313182" y="37358"/>
          <a:ext cx="4384548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Neg  : fit</a:t>
          </a:r>
          <a:endParaRPr lang="en-US" sz="2100" kern="1200"/>
        </a:p>
      </dsp:txBody>
      <dsp:txXfrm>
        <a:off x="343444" y="67620"/>
        <a:ext cx="4324024" cy="559396"/>
      </dsp:txXfrm>
    </dsp:sp>
    <dsp:sp modelId="{CD758E83-B4D4-4939-ACC3-B4D2B08EFBA9}">
      <dsp:nvSpPr>
        <dsp:cNvPr id="0" name=""/>
        <dsp:cNvSpPr/>
      </dsp:nvSpPr>
      <dsp:spPr>
        <a:xfrm>
          <a:off x="0" y="1299878"/>
          <a:ext cx="6263640" cy="416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37388" rIns="4861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New CT and lung function test with DLCO to be discussed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Sequela  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No sequela,  aircrew with constraints (monopilots, aerobatics, paratroopers, flights over mountains)   </a:t>
          </a:r>
          <a:endParaRPr lang="en-US" sz="2100" kern="1200"/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(Collegial assessment in AeMC, functional exercise  test to be discussed.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Case by case decision,  NCA,  Unfit,  Fit (TML))</a:t>
          </a:r>
          <a:endParaRPr lang="en-US" sz="2100" kern="120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No sequela aircrew with no constraints  </a:t>
          </a:r>
          <a:endParaRPr lang="en-US" sz="2100" kern="1200"/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100" kern="1200"/>
            <a:t>(Fit (TML))</a:t>
          </a:r>
          <a:endParaRPr lang="en-US" sz="2100" kern="1200"/>
        </a:p>
      </dsp:txBody>
      <dsp:txXfrm>
        <a:off x="0" y="1299878"/>
        <a:ext cx="6263640" cy="4167450"/>
      </dsp:txXfrm>
    </dsp:sp>
    <dsp:sp modelId="{158A0FBA-1B31-4F3B-A3D9-27F510AC3E46}">
      <dsp:nvSpPr>
        <dsp:cNvPr id="0" name=""/>
        <dsp:cNvSpPr/>
      </dsp:nvSpPr>
      <dsp:spPr>
        <a:xfrm>
          <a:off x="313182" y="989918"/>
          <a:ext cx="4384548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Pos , suggestive of Covid :</a:t>
          </a:r>
          <a:endParaRPr lang="en-US" sz="2100" kern="1200"/>
        </a:p>
      </dsp:txBody>
      <dsp:txXfrm>
        <a:off x="343444" y="1020180"/>
        <a:ext cx="4324024" cy="55939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B091-A330-4599-8779-670C69C5045D}">
      <dsp:nvSpPr>
        <dsp:cNvPr id="0" name=""/>
        <dsp:cNvSpPr/>
      </dsp:nvSpPr>
      <dsp:spPr>
        <a:xfrm>
          <a:off x="0" y="88527"/>
          <a:ext cx="5962720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Unfit TML  (2- 3 months)</a:t>
          </a:r>
          <a:endParaRPr lang="en-US" sz="1900" kern="1200"/>
        </a:p>
      </dsp:txBody>
      <dsp:txXfrm>
        <a:off x="36845" y="125372"/>
        <a:ext cx="5889030" cy="681087"/>
      </dsp:txXfrm>
    </dsp:sp>
    <dsp:sp modelId="{37CC360E-3B63-4C63-A952-2F1E36A59928}">
      <dsp:nvSpPr>
        <dsp:cNvPr id="0" name=""/>
        <dsp:cNvSpPr/>
      </dsp:nvSpPr>
      <dsp:spPr>
        <a:xfrm>
          <a:off x="0" y="898025"/>
          <a:ext cx="5962720" cy="754777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Collegial assessment in AeMC</a:t>
          </a:r>
          <a:endParaRPr lang="en-US" sz="1900" kern="1200"/>
        </a:p>
      </dsp:txBody>
      <dsp:txXfrm>
        <a:off x="36845" y="934870"/>
        <a:ext cx="5889030" cy="681087"/>
      </dsp:txXfrm>
    </dsp:sp>
    <dsp:sp modelId="{6DBB5B4F-5C25-4840-8E4E-5544D4B2FD78}">
      <dsp:nvSpPr>
        <dsp:cNvPr id="0" name=""/>
        <dsp:cNvSpPr/>
      </dsp:nvSpPr>
      <dsp:spPr>
        <a:xfrm>
          <a:off x="0" y="1707523"/>
          <a:ext cx="5962720" cy="754777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Pulmonary CT + lung function test with DLCO</a:t>
          </a:r>
          <a:endParaRPr lang="en-US" sz="1900" kern="1200"/>
        </a:p>
      </dsp:txBody>
      <dsp:txXfrm>
        <a:off x="36845" y="1744368"/>
        <a:ext cx="5889030" cy="681087"/>
      </dsp:txXfrm>
    </dsp:sp>
    <dsp:sp modelId="{3682BE87-4546-4158-BF25-55FDC04B41B4}">
      <dsp:nvSpPr>
        <dsp:cNvPr id="0" name=""/>
        <dsp:cNvSpPr/>
      </dsp:nvSpPr>
      <dsp:spPr>
        <a:xfrm>
          <a:off x="0" y="2517021"/>
          <a:ext cx="5962720" cy="754777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Screening for other lesions (heart, nervous system…)</a:t>
          </a:r>
          <a:endParaRPr lang="en-US" sz="1900" kern="1200"/>
        </a:p>
      </dsp:txBody>
      <dsp:txXfrm>
        <a:off x="36845" y="2553866"/>
        <a:ext cx="5889030" cy="681087"/>
      </dsp:txXfrm>
    </dsp:sp>
    <dsp:sp modelId="{2BC1D433-58E0-4DFC-A065-F2C6316D898E}">
      <dsp:nvSpPr>
        <dsp:cNvPr id="0" name=""/>
        <dsp:cNvSpPr/>
      </dsp:nvSpPr>
      <dsp:spPr>
        <a:xfrm>
          <a:off x="0" y="3326518"/>
          <a:ext cx="5962720" cy="754777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Functional exercise test (Treadmill test with SpO2 or Max O2 uptake or Alti Trainer)</a:t>
          </a:r>
          <a:endParaRPr lang="en-US" sz="1900" kern="1200"/>
        </a:p>
      </dsp:txBody>
      <dsp:txXfrm>
        <a:off x="36845" y="3363363"/>
        <a:ext cx="5889030" cy="681087"/>
      </dsp:txXfrm>
    </dsp:sp>
    <dsp:sp modelId="{D6A15AB4-C406-4912-8DA3-1C635D758D44}">
      <dsp:nvSpPr>
        <dsp:cNvPr id="0" name=""/>
        <dsp:cNvSpPr/>
      </dsp:nvSpPr>
      <dsp:spPr>
        <a:xfrm>
          <a:off x="0" y="4136016"/>
          <a:ext cx="5962720" cy="7547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Case by case decision,  NCA,  Fit TML</a:t>
          </a:r>
          <a:endParaRPr lang="en-US" sz="1900" kern="1200"/>
        </a:p>
      </dsp:txBody>
      <dsp:txXfrm>
        <a:off x="36845" y="4172861"/>
        <a:ext cx="5889030" cy="6810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45DA1-8AC9-4F49-9F9B-32FC0A4F0A40}">
      <dsp:nvSpPr>
        <dsp:cNvPr id="0" name=""/>
        <dsp:cNvSpPr/>
      </dsp:nvSpPr>
      <dsp:spPr>
        <a:xfrm>
          <a:off x="0" y="76104"/>
          <a:ext cx="6263640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200" kern="1200" dirty="0"/>
            <a:t>PCR + / RTA +    UNFIT</a:t>
          </a:r>
          <a:endParaRPr lang="en-US" sz="4200" kern="1200" dirty="0"/>
        </a:p>
      </dsp:txBody>
      <dsp:txXfrm>
        <a:off x="49176" y="125280"/>
        <a:ext cx="6165288" cy="909018"/>
      </dsp:txXfrm>
    </dsp:sp>
    <dsp:sp modelId="{77B7DC25-72C0-452E-AED7-09E5C3A14A40}">
      <dsp:nvSpPr>
        <dsp:cNvPr id="0" name=""/>
        <dsp:cNvSpPr/>
      </dsp:nvSpPr>
      <dsp:spPr>
        <a:xfrm>
          <a:off x="0" y="1194043"/>
          <a:ext cx="6263640" cy="10073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200" kern="1200" dirty="0"/>
            <a:t>PCR – / RTA - </a:t>
          </a:r>
          <a:endParaRPr lang="en-US" sz="4200" kern="1200" dirty="0"/>
        </a:p>
      </dsp:txBody>
      <dsp:txXfrm>
        <a:off x="49176" y="1243219"/>
        <a:ext cx="6165288" cy="909018"/>
      </dsp:txXfrm>
    </dsp:sp>
    <dsp:sp modelId="{C68E9FAC-F99E-458C-A591-9A2A903A21F8}">
      <dsp:nvSpPr>
        <dsp:cNvPr id="0" name=""/>
        <dsp:cNvSpPr/>
      </dsp:nvSpPr>
      <dsp:spPr>
        <a:xfrm>
          <a:off x="0" y="2211804"/>
          <a:ext cx="6263640" cy="3216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3300" kern="1200"/>
            <a:t>Delay &lt;D14 of the onset OR &lt;D7 end of sympt		</a:t>
          </a:r>
          <a:endParaRPr lang="en-US" sz="3300" kern="1200"/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3300" kern="1200"/>
            <a:t>UNFIT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3300" kern="1200"/>
            <a:t>Delay &gt;D14 of the onset AND &gt;D7 end of sympt </a:t>
          </a:r>
          <a:endParaRPr lang="en-US" sz="3300" kern="1200"/>
        </a:p>
        <a:p>
          <a:pPr marL="571500" lvl="2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3300" kern="1200"/>
            <a:t>Assessement by AME</a:t>
          </a:r>
          <a:endParaRPr lang="en-US" sz="3300" kern="1200"/>
        </a:p>
      </dsp:txBody>
      <dsp:txXfrm>
        <a:off x="0" y="2211804"/>
        <a:ext cx="6263640" cy="32167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0CD3E-0D7A-45B4-A7B9-909C18078C89}">
      <dsp:nvSpPr>
        <dsp:cNvPr id="0" name=""/>
        <dsp:cNvSpPr/>
      </dsp:nvSpPr>
      <dsp:spPr>
        <a:xfrm>
          <a:off x="0" y="344781"/>
          <a:ext cx="596272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73" tIns="333248" rIns="4627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Delay &lt;D14 of the onset OR &lt; D7 end of sympt		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UNFIT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Delay &gt;D14 of the onset AND &gt; D7 end of sympt 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Assessement by AME</a:t>
          </a:r>
          <a:endParaRPr lang="en-US" sz="1600" kern="1200"/>
        </a:p>
      </dsp:txBody>
      <dsp:txXfrm>
        <a:off x="0" y="344781"/>
        <a:ext cx="5962720" cy="1461600"/>
      </dsp:txXfrm>
    </dsp:sp>
    <dsp:sp modelId="{200F695A-7DB6-428E-B19F-D86659472025}">
      <dsp:nvSpPr>
        <dsp:cNvPr id="0" name=""/>
        <dsp:cNvSpPr/>
      </dsp:nvSpPr>
      <dsp:spPr>
        <a:xfrm>
          <a:off x="298136" y="108621"/>
          <a:ext cx="4173904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PCR – </a:t>
          </a:r>
          <a:endParaRPr lang="en-US" sz="1600" kern="1200"/>
        </a:p>
      </dsp:txBody>
      <dsp:txXfrm>
        <a:off x="321193" y="131678"/>
        <a:ext cx="4127790" cy="426206"/>
      </dsp:txXfrm>
    </dsp:sp>
    <dsp:sp modelId="{D8ACEEAE-BC5A-49F3-8925-5AA539D1F1C2}">
      <dsp:nvSpPr>
        <dsp:cNvPr id="0" name=""/>
        <dsp:cNvSpPr/>
      </dsp:nvSpPr>
      <dsp:spPr>
        <a:xfrm>
          <a:off x="0" y="2128941"/>
          <a:ext cx="596272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73" tIns="333248" rIns="4627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Cycle threshold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&lt;30  unfit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&gt;30   :    IgG -  : UNFIT         IgG + : FIT</a:t>
          </a:r>
          <a:endParaRPr lang="en-US" sz="1600" kern="1200"/>
        </a:p>
      </dsp:txBody>
      <dsp:txXfrm>
        <a:off x="0" y="2128941"/>
        <a:ext cx="5962720" cy="1209600"/>
      </dsp:txXfrm>
    </dsp:sp>
    <dsp:sp modelId="{3BA7D59F-5529-43B0-9874-55FEA679DD6E}">
      <dsp:nvSpPr>
        <dsp:cNvPr id="0" name=""/>
        <dsp:cNvSpPr/>
      </dsp:nvSpPr>
      <dsp:spPr>
        <a:xfrm>
          <a:off x="298136" y="1892781"/>
          <a:ext cx="4173904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PCR + </a:t>
          </a:r>
          <a:endParaRPr lang="en-US" sz="1600" kern="1200"/>
        </a:p>
      </dsp:txBody>
      <dsp:txXfrm>
        <a:off x="321193" y="1915838"/>
        <a:ext cx="4127790" cy="426206"/>
      </dsp:txXfrm>
    </dsp:sp>
    <dsp:sp modelId="{E67202A7-3F01-4444-BD06-E016AE4B616D}">
      <dsp:nvSpPr>
        <dsp:cNvPr id="0" name=""/>
        <dsp:cNvSpPr/>
      </dsp:nvSpPr>
      <dsp:spPr>
        <a:xfrm>
          <a:off x="0" y="3661101"/>
          <a:ext cx="596272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773" tIns="333248" rIns="46277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Valuate clinical /epidemio data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Ct / IgG IgM …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600" kern="1200"/>
            <a:t>Assessement AME</a:t>
          </a:r>
          <a:endParaRPr lang="en-US" sz="1600" kern="1200"/>
        </a:p>
      </dsp:txBody>
      <dsp:txXfrm>
        <a:off x="0" y="3661101"/>
        <a:ext cx="5962720" cy="1209600"/>
      </dsp:txXfrm>
    </dsp:sp>
    <dsp:sp modelId="{C4FD848B-072B-4A85-A25B-521E0AD27522}">
      <dsp:nvSpPr>
        <dsp:cNvPr id="0" name=""/>
        <dsp:cNvSpPr/>
      </dsp:nvSpPr>
      <dsp:spPr>
        <a:xfrm>
          <a:off x="298136" y="3424941"/>
          <a:ext cx="4173904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64" tIns="0" rIns="15776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/>
            <a:t>PCR +  (previous episode &lt; 3 month)</a:t>
          </a:r>
          <a:endParaRPr lang="en-US" sz="1600" kern="1200"/>
        </a:p>
      </dsp:txBody>
      <dsp:txXfrm>
        <a:off x="321193" y="3447998"/>
        <a:ext cx="4127790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C031D-B298-4B9E-A88F-799282720DEB}">
      <dsp:nvSpPr>
        <dsp:cNvPr id="0" name=""/>
        <dsp:cNvSpPr/>
      </dsp:nvSpPr>
      <dsp:spPr>
        <a:xfrm>
          <a:off x="0" y="61152"/>
          <a:ext cx="6666833" cy="1191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Syndromic expression</a:t>
          </a:r>
          <a:endParaRPr lang="en-US" sz="3000" kern="1200"/>
        </a:p>
      </dsp:txBody>
      <dsp:txXfrm>
        <a:off x="58177" y="119329"/>
        <a:ext cx="6550479" cy="1075400"/>
      </dsp:txXfrm>
    </dsp:sp>
    <dsp:sp modelId="{7227397F-4B8B-498A-9A49-5284D6A6C170}">
      <dsp:nvSpPr>
        <dsp:cNvPr id="0" name=""/>
        <dsp:cNvSpPr/>
      </dsp:nvSpPr>
      <dsp:spPr>
        <a:xfrm>
          <a:off x="0" y="1339307"/>
          <a:ext cx="6666833" cy="1191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Variable clinical course (mild until ICU care)</a:t>
          </a:r>
          <a:endParaRPr lang="en-US" sz="3000" kern="1200"/>
        </a:p>
      </dsp:txBody>
      <dsp:txXfrm>
        <a:off x="58177" y="1397484"/>
        <a:ext cx="6550479" cy="1075400"/>
      </dsp:txXfrm>
    </dsp:sp>
    <dsp:sp modelId="{6B430835-3727-4645-A270-2CFC0CD748CD}">
      <dsp:nvSpPr>
        <dsp:cNvPr id="0" name=""/>
        <dsp:cNvSpPr/>
      </dsp:nvSpPr>
      <dsp:spPr>
        <a:xfrm>
          <a:off x="0" y="2617462"/>
          <a:ext cx="6666833" cy="119175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Psychological and mental status changes (mental health interview)</a:t>
          </a:r>
          <a:endParaRPr lang="en-US" sz="3000" kern="1200"/>
        </a:p>
      </dsp:txBody>
      <dsp:txXfrm>
        <a:off x="58177" y="2675639"/>
        <a:ext cx="6550479" cy="1075400"/>
      </dsp:txXfrm>
    </dsp:sp>
    <dsp:sp modelId="{AEA922A8-CADD-4A5B-9B0E-A56FFF7CE6D8}">
      <dsp:nvSpPr>
        <dsp:cNvPr id="0" name=""/>
        <dsp:cNvSpPr/>
      </dsp:nvSpPr>
      <dsp:spPr>
        <a:xfrm>
          <a:off x="0" y="3809217"/>
          <a:ext cx="6666833" cy="1583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300" kern="1200"/>
            <a:t>Family or acquaintance mourning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300" kern="1200"/>
            <a:t>Long stay in ICU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300" kern="1200"/>
            <a:t>Financial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300" kern="1200"/>
            <a:t>Changes in work schedule</a:t>
          </a:r>
          <a:endParaRPr lang="en-US" sz="2300" kern="1200"/>
        </a:p>
      </dsp:txBody>
      <dsp:txXfrm>
        <a:off x="0" y="3809217"/>
        <a:ext cx="6666833" cy="1583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9406-270F-4823-A94A-A258E8835967}">
      <dsp:nvSpPr>
        <dsp:cNvPr id="0" name=""/>
        <dsp:cNvSpPr/>
      </dsp:nvSpPr>
      <dsp:spPr>
        <a:xfrm>
          <a:off x="633034" y="0"/>
          <a:ext cx="5541264" cy="5541264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C7C5C-7959-4A5E-9967-BC7A405128A1}">
      <dsp:nvSpPr>
        <dsp:cNvPr id="0" name=""/>
        <dsp:cNvSpPr/>
      </dsp:nvSpPr>
      <dsp:spPr>
        <a:xfrm>
          <a:off x="1159454" y="526420"/>
          <a:ext cx="2161092" cy="21610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Return to flying after 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Disease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Asymptomatic carrier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Infected </a:t>
          </a:r>
          <a:endParaRPr lang="en-US" sz="1400" kern="1200"/>
        </a:p>
      </dsp:txBody>
      <dsp:txXfrm>
        <a:off x="1264950" y="631916"/>
        <a:ext cx="1950100" cy="1950100"/>
      </dsp:txXfrm>
    </dsp:sp>
    <dsp:sp modelId="{E5E7BF65-739B-4454-8920-736DA7A5522F}">
      <dsp:nvSpPr>
        <dsp:cNvPr id="0" name=""/>
        <dsp:cNvSpPr/>
      </dsp:nvSpPr>
      <dsp:spPr>
        <a:xfrm>
          <a:off x="3486785" y="526420"/>
          <a:ext cx="2161092" cy="216109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Longterm sequelae</a:t>
          </a:r>
          <a:endParaRPr lang="en-US" sz="1800" kern="1200"/>
        </a:p>
      </dsp:txBody>
      <dsp:txXfrm>
        <a:off x="3592281" y="631916"/>
        <a:ext cx="1950100" cy="1950100"/>
      </dsp:txXfrm>
    </dsp:sp>
    <dsp:sp modelId="{027347FF-B94E-408F-B5F3-C308EECB79FF}">
      <dsp:nvSpPr>
        <dsp:cNvPr id="0" name=""/>
        <dsp:cNvSpPr/>
      </dsp:nvSpPr>
      <dsp:spPr>
        <a:xfrm>
          <a:off x="1159454" y="2853750"/>
          <a:ext cx="2161092" cy="216109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Pulmonary functional tests (required  by Part MED)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Risk of transmission 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Other applicants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/>
            <a:t>Medical staff</a:t>
          </a:r>
          <a:endParaRPr lang="en-US" sz="1400" kern="1200"/>
        </a:p>
      </dsp:txBody>
      <dsp:txXfrm>
        <a:off x="1264950" y="2959246"/>
        <a:ext cx="1950100" cy="1950100"/>
      </dsp:txXfrm>
    </dsp:sp>
    <dsp:sp modelId="{C7947965-C900-43C7-B5DF-C1F4CB0E5C85}">
      <dsp:nvSpPr>
        <dsp:cNvPr id="0" name=""/>
        <dsp:cNvSpPr/>
      </dsp:nvSpPr>
      <dsp:spPr>
        <a:xfrm>
          <a:off x="3486785" y="2853750"/>
          <a:ext cx="2161092" cy="216109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Vaccin</a:t>
          </a:r>
          <a:endParaRPr lang="en-US" sz="1800" kern="1200"/>
        </a:p>
      </dsp:txBody>
      <dsp:txXfrm>
        <a:off x="3592281" y="2959246"/>
        <a:ext cx="1950100" cy="19501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75301-2B0D-4362-A7D2-652780C71948}">
      <dsp:nvSpPr>
        <dsp:cNvPr id="0" name=""/>
        <dsp:cNvSpPr/>
      </dsp:nvSpPr>
      <dsp:spPr>
        <a:xfrm>
          <a:off x="0" y="684589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Major abdominal surgery : 3 months</a:t>
          </a:r>
          <a:endParaRPr lang="en-US" sz="2200" kern="1200"/>
        </a:p>
      </dsp:txBody>
      <dsp:txXfrm>
        <a:off x="25759" y="710348"/>
        <a:ext cx="6615315" cy="476152"/>
      </dsp:txXfrm>
    </dsp:sp>
    <dsp:sp modelId="{3712A91A-9B6A-4006-993F-C6A54D7292AB}">
      <dsp:nvSpPr>
        <dsp:cNvPr id="0" name=""/>
        <dsp:cNvSpPr/>
      </dsp:nvSpPr>
      <dsp:spPr>
        <a:xfrm>
          <a:off x="0" y="1212259"/>
          <a:ext cx="666683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700" kern="1200"/>
            <a:t>Colectomy, hysterectomy</a:t>
          </a:r>
          <a:endParaRPr lang="en-US" sz="1700" kern="1200"/>
        </a:p>
      </dsp:txBody>
      <dsp:txXfrm>
        <a:off x="0" y="1212259"/>
        <a:ext cx="6666833" cy="364320"/>
      </dsp:txXfrm>
    </dsp:sp>
    <dsp:sp modelId="{21FC8EC5-635E-479E-AC72-E7714EFD4A53}">
      <dsp:nvSpPr>
        <dsp:cNvPr id="0" name=""/>
        <dsp:cNvSpPr/>
      </dsp:nvSpPr>
      <dsp:spPr>
        <a:xfrm>
          <a:off x="0" y="1576579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Laparoscopic procedure : 3-4 weeks</a:t>
          </a:r>
          <a:endParaRPr lang="en-US" sz="2200" kern="1200"/>
        </a:p>
      </dsp:txBody>
      <dsp:txXfrm>
        <a:off x="25759" y="1602338"/>
        <a:ext cx="6615315" cy="476152"/>
      </dsp:txXfrm>
    </dsp:sp>
    <dsp:sp modelId="{722AC8F5-B081-450D-A4EC-6181C18E4164}">
      <dsp:nvSpPr>
        <dsp:cNvPr id="0" name=""/>
        <dsp:cNvSpPr/>
      </dsp:nvSpPr>
      <dsp:spPr>
        <a:xfrm>
          <a:off x="0" y="2104250"/>
          <a:ext cx="6666833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700" kern="1200"/>
            <a:t>Inguinal hernia repair, cholecystectomie</a:t>
          </a:r>
          <a:endParaRPr lang="en-US" sz="1700" kern="1200"/>
        </a:p>
      </dsp:txBody>
      <dsp:txXfrm>
        <a:off x="0" y="2104250"/>
        <a:ext cx="6666833" cy="364320"/>
      </dsp:txXfrm>
    </dsp:sp>
    <dsp:sp modelId="{A8147DA8-5282-4D05-AB75-21FFDAB1746B}">
      <dsp:nvSpPr>
        <dsp:cNvPr id="0" name=""/>
        <dsp:cNvSpPr/>
      </dsp:nvSpPr>
      <dsp:spPr>
        <a:xfrm>
          <a:off x="0" y="2468570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Diagnostic laparoscopy : 1 week</a:t>
          </a:r>
          <a:endParaRPr lang="en-US" sz="2200" kern="1200"/>
        </a:p>
      </dsp:txBody>
      <dsp:txXfrm>
        <a:off x="25759" y="2494329"/>
        <a:ext cx="6615315" cy="476152"/>
      </dsp:txXfrm>
    </dsp:sp>
    <dsp:sp modelId="{7C99EBE3-5AAB-4AE1-A794-FC7BCAE0E856}">
      <dsp:nvSpPr>
        <dsp:cNvPr id="0" name=""/>
        <dsp:cNvSpPr/>
      </dsp:nvSpPr>
      <dsp:spPr>
        <a:xfrm>
          <a:off x="0" y="3059599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Lower gastrointestinal tract endoscopy : 48h</a:t>
          </a:r>
          <a:endParaRPr lang="en-US" sz="2200" kern="1200"/>
        </a:p>
      </dsp:txBody>
      <dsp:txXfrm>
        <a:off x="25759" y="3085358"/>
        <a:ext cx="6615315" cy="476152"/>
      </dsp:txXfrm>
    </dsp:sp>
    <dsp:sp modelId="{928280BA-0C70-4140-98B9-EA9C8E973C9D}">
      <dsp:nvSpPr>
        <dsp:cNvPr id="0" name=""/>
        <dsp:cNvSpPr/>
      </dsp:nvSpPr>
      <dsp:spPr>
        <a:xfrm>
          <a:off x="0" y="3650630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Air trapped after laparotomy is absorbed within 1week</a:t>
          </a:r>
          <a:endParaRPr lang="en-US" sz="2200" kern="1200"/>
        </a:p>
      </dsp:txBody>
      <dsp:txXfrm>
        <a:off x="25759" y="3676389"/>
        <a:ext cx="6615315" cy="476152"/>
      </dsp:txXfrm>
    </dsp:sp>
    <dsp:sp modelId="{9DA610F2-7DF4-413E-A053-70BB749075BC}">
      <dsp:nvSpPr>
        <dsp:cNvPr id="0" name=""/>
        <dsp:cNvSpPr/>
      </dsp:nvSpPr>
      <dsp:spPr>
        <a:xfrm>
          <a:off x="0" y="4241660"/>
          <a:ext cx="6666833" cy="52767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200" kern="1200"/>
            <a:t>CO2 following laparoscopy is absorbed within 24 h</a:t>
          </a:r>
          <a:endParaRPr lang="en-US" sz="2200" kern="1200"/>
        </a:p>
      </dsp:txBody>
      <dsp:txXfrm>
        <a:off x="25759" y="4267419"/>
        <a:ext cx="6615315" cy="476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6845F-9657-43F0-B6F4-20FB868532B4}">
      <dsp:nvSpPr>
        <dsp:cNvPr id="0" name=""/>
        <dsp:cNvSpPr/>
      </dsp:nvSpPr>
      <dsp:spPr>
        <a:xfrm>
          <a:off x="3594" y="230269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Fever</a:t>
          </a:r>
          <a:endParaRPr lang="en-US" sz="2300" kern="1200"/>
        </a:p>
      </dsp:txBody>
      <dsp:txXfrm>
        <a:off x="3594" y="230269"/>
        <a:ext cx="1946002" cy="1167601"/>
      </dsp:txXfrm>
    </dsp:sp>
    <dsp:sp modelId="{53411431-3EF1-4532-9D53-D45C977B29DE}">
      <dsp:nvSpPr>
        <dsp:cNvPr id="0" name=""/>
        <dsp:cNvSpPr/>
      </dsp:nvSpPr>
      <dsp:spPr>
        <a:xfrm>
          <a:off x="2144196" y="230269"/>
          <a:ext cx="1946002" cy="1167601"/>
        </a:xfrm>
        <a:prstGeom prst="rect">
          <a:avLst/>
        </a:prstGeom>
        <a:solidFill>
          <a:schemeClr val="accent5">
            <a:hueOff val="-563212"/>
            <a:satOff val="-1452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Dry or productive cough</a:t>
          </a:r>
          <a:endParaRPr lang="en-US" sz="2300" kern="1200"/>
        </a:p>
      </dsp:txBody>
      <dsp:txXfrm>
        <a:off x="2144196" y="230269"/>
        <a:ext cx="1946002" cy="1167601"/>
      </dsp:txXfrm>
    </dsp:sp>
    <dsp:sp modelId="{8D43EFE9-4620-461B-AA9B-8351F326C2A7}">
      <dsp:nvSpPr>
        <dsp:cNvPr id="0" name=""/>
        <dsp:cNvSpPr/>
      </dsp:nvSpPr>
      <dsp:spPr>
        <a:xfrm>
          <a:off x="4284798" y="230269"/>
          <a:ext cx="1946002" cy="1167601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Asthenia</a:t>
          </a:r>
          <a:endParaRPr lang="en-US" sz="2300" kern="1200"/>
        </a:p>
      </dsp:txBody>
      <dsp:txXfrm>
        <a:off x="4284798" y="230269"/>
        <a:ext cx="1946002" cy="1167601"/>
      </dsp:txXfrm>
    </dsp:sp>
    <dsp:sp modelId="{ED2A66B5-0A67-46C4-AD96-BBE91A22D74D}">
      <dsp:nvSpPr>
        <dsp:cNvPr id="0" name=""/>
        <dsp:cNvSpPr/>
      </dsp:nvSpPr>
      <dsp:spPr>
        <a:xfrm>
          <a:off x="6425401" y="230269"/>
          <a:ext cx="1946002" cy="116760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Dyspnoea</a:t>
          </a:r>
          <a:endParaRPr lang="en-US" sz="2300" kern="1200"/>
        </a:p>
      </dsp:txBody>
      <dsp:txXfrm>
        <a:off x="6425401" y="230269"/>
        <a:ext cx="1946002" cy="1167601"/>
      </dsp:txXfrm>
    </dsp:sp>
    <dsp:sp modelId="{3434904A-C4F9-4B39-914D-257255C542A8}">
      <dsp:nvSpPr>
        <dsp:cNvPr id="0" name=""/>
        <dsp:cNvSpPr/>
      </dsp:nvSpPr>
      <dsp:spPr>
        <a:xfrm>
          <a:off x="8566003" y="230269"/>
          <a:ext cx="1946002" cy="116760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Sore throat</a:t>
          </a:r>
          <a:endParaRPr lang="en-US" sz="2300" kern="1200"/>
        </a:p>
      </dsp:txBody>
      <dsp:txXfrm>
        <a:off x="8566003" y="230269"/>
        <a:ext cx="1946002" cy="1167601"/>
      </dsp:txXfrm>
    </dsp:sp>
    <dsp:sp modelId="{1C96A6F1-93BA-40B6-AEB2-B8EAF1975615}">
      <dsp:nvSpPr>
        <dsp:cNvPr id="0" name=""/>
        <dsp:cNvSpPr/>
      </dsp:nvSpPr>
      <dsp:spPr>
        <a:xfrm>
          <a:off x="3594" y="1592471"/>
          <a:ext cx="1946002" cy="1167601"/>
        </a:xfrm>
        <a:prstGeom prst="rect">
          <a:avLst/>
        </a:prstGeom>
        <a:solidFill>
          <a:schemeClr val="accent5">
            <a:hueOff val="-2816059"/>
            <a:satOff val="-7258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Headache</a:t>
          </a:r>
          <a:endParaRPr lang="en-US" sz="2300" kern="1200"/>
        </a:p>
      </dsp:txBody>
      <dsp:txXfrm>
        <a:off x="3594" y="1592471"/>
        <a:ext cx="1946002" cy="1167601"/>
      </dsp:txXfrm>
    </dsp:sp>
    <dsp:sp modelId="{ADB702D2-DA7E-4CFE-B8FB-E3E21946E789}">
      <dsp:nvSpPr>
        <dsp:cNvPr id="0" name=""/>
        <dsp:cNvSpPr/>
      </dsp:nvSpPr>
      <dsp:spPr>
        <a:xfrm>
          <a:off x="2144196" y="1592471"/>
          <a:ext cx="1946002" cy="116760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Myalgie or arthralgia</a:t>
          </a:r>
          <a:endParaRPr lang="en-US" sz="2300" kern="1200"/>
        </a:p>
      </dsp:txBody>
      <dsp:txXfrm>
        <a:off x="2144196" y="1592471"/>
        <a:ext cx="1946002" cy="1167601"/>
      </dsp:txXfrm>
    </dsp:sp>
    <dsp:sp modelId="{2C209952-B519-4EC1-9965-1C2DD5EECD7A}">
      <dsp:nvSpPr>
        <dsp:cNvPr id="0" name=""/>
        <dsp:cNvSpPr/>
      </dsp:nvSpPr>
      <dsp:spPr>
        <a:xfrm>
          <a:off x="4284798" y="1592471"/>
          <a:ext cx="1946002" cy="1167601"/>
        </a:xfrm>
        <a:prstGeom prst="rect">
          <a:avLst/>
        </a:prstGeom>
        <a:solidFill>
          <a:schemeClr val="accent5">
            <a:hueOff val="-3942483"/>
            <a:satOff val="-1016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Shivers</a:t>
          </a:r>
          <a:endParaRPr lang="en-US" sz="2300" kern="1200"/>
        </a:p>
      </dsp:txBody>
      <dsp:txXfrm>
        <a:off x="4284798" y="1592471"/>
        <a:ext cx="1946002" cy="1167601"/>
      </dsp:txXfrm>
    </dsp:sp>
    <dsp:sp modelId="{82E3F6D5-E575-49B4-A1E8-B6DD9449A50D}">
      <dsp:nvSpPr>
        <dsp:cNvPr id="0" name=""/>
        <dsp:cNvSpPr/>
      </dsp:nvSpPr>
      <dsp:spPr>
        <a:xfrm>
          <a:off x="6425401" y="1592471"/>
          <a:ext cx="1946002" cy="116760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Naussea or vomiting</a:t>
          </a:r>
          <a:endParaRPr lang="en-US" sz="2300" kern="1200"/>
        </a:p>
      </dsp:txBody>
      <dsp:txXfrm>
        <a:off x="6425401" y="1592471"/>
        <a:ext cx="1946002" cy="1167601"/>
      </dsp:txXfrm>
    </dsp:sp>
    <dsp:sp modelId="{17ED360A-F72C-4274-BAF1-F1F28F1523A5}">
      <dsp:nvSpPr>
        <dsp:cNvPr id="0" name=""/>
        <dsp:cNvSpPr/>
      </dsp:nvSpPr>
      <dsp:spPr>
        <a:xfrm>
          <a:off x="8566003" y="1592471"/>
          <a:ext cx="1946002" cy="116760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Nasal congestion</a:t>
          </a:r>
          <a:endParaRPr lang="en-US" sz="2300" kern="1200"/>
        </a:p>
      </dsp:txBody>
      <dsp:txXfrm>
        <a:off x="8566003" y="1592471"/>
        <a:ext cx="1946002" cy="1167601"/>
      </dsp:txXfrm>
    </dsp:sp>
    <dsp:sp modelId="{DEF16825-4DFF-4A9F-B8AA-2E74AAE33C52}">
      <dsp:nvSpPr>
        <dsp:cNvPr id="0" name=""/>
        <dsp:cNvSpPr/>
      </dsp:nvSpPr>
      <dsp:spPr>
        <a:xfrm>
          <a:off x="2144196" y="2954672"/>
          <a:ext cx="1946002" cy="1167601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Diarrhoea</a:t>
          </a:r>
          <a:endParaRPr lang="en-US" sz="2300" kern="1200"/>
        </a:p>
      </dsp:txBody>
      <dsp:txXfrm>
        <a:off x="2144196" y="2954672"/>
        <a:ext cx="1946002" cy="1167601"/>
      </dsp:txXfrm>
    </dsp:sp>
    <dsp:sp modelId="{C790DE15-BACE-412A-B944-CD4775189240}">
      <dsp:nvSpPr>
        <dsp:cNvPr id="0" name=""/>
        <dsp:cNvSpPr/>
      </dsp:nvSpPr>
      <dsp:spPr>
        <a:xfrm>
          <a:off x="4284798" y="2954672"/>
          <a:ext cx="1946002" cy="1167601"/>
        </a:xfrm>
        <a:prstGeom prst="rect">
          <a:avLst/>
        </a:prstGeom>
        <a:solidFill>
          <a:schemeClr val="accent5">
            <a:hueOff val="-6195331"/>
            <a:satOff val="-15967"/>
            <a:lumOff val="-10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Haemoptysis</a:t>
          </a:r>
          <a:endParaRPr lang="en-US" sz="2300" kern="1200"/>
        </a:p>
      </dsp:txBody>
      <dsp:txXfrm>
        <a:off x="4284798" y="2954672"/>
        <a:ext cx="1946002" cy="1167601"/>
      </dsp:txXfrm>
    </dsp:sp>
    <dsp:sp modelId="{BC2B30A2-4DD1-4012-889D-BAB78611630A}">
      <dsp:nvSpPr>
        <dsp:cNvPr id="0" name=""/>
        <dsp:cNvSpPr/>
      </dsp:nvSpPr>
      <dsp:spPr>
        <a:xfrm>
          <a:off x="6425401" y="2954672"/>
          <a:ext cx="1946002" cy="11676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Conjunctival congestion</a:t>
          </a:r>
          <a:endParaRPr lang="en-US" sz="2300" kern="1200"/>
        </a:p>
      </dsp:txBody>
      <dsp:txXfrm>
        <a:off x="6425401" y="2954672"/>
        <a:ext cx="1946002" cy="11676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94E79-EB73-47F0-9A1A-CCCA7BA22251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Neurological : dizziness, altered level of consciousness, stroke,ataxia, epilepsy, neuralgia and Guillain-Barré dyndrome</a:t>
          </a:r>
          <a:endParaRPr lang="en-US" sz="2100" kern="1200"/>
        </a:p>
      </dsp:txBody>
      <dsp:txXfrm>
        <a:off x="0" y="40290"/>
        <a:ext cx="3286125" cy="1971675"/>
      </dsp:txXfrm>
    </dsp:sp>
    <dsp:sp modelId="{1FAF6F4B-7429-42FF-99F9-552B28CA1F75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Cardiological : heart failure or acute myocardial damage</a:t>
          </a:r>
          <a:endParaRPr lang="en-US" sz="2100" kern="1200"/>
        </a:p>
      </dsp:txBody>
      <dsp:txXfrm>
        <a:off x="3614737" y="40290"/>
        <a:ext cx="3286125" cy="1971675"/>
      </dsp:txXfrm>
    </dsp:sp>
    <dsp:sp modelId="{BADA2DA3-EDC8-4C21-92E6-6E9E512AF243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Ophtalmological : dry eye, blurred vision, foreign body sensation and conjunctival congestion</a:t>
          </a:r>
          <a:endParaRPr lang="en-US" sz="2100" kern="1200"/>
        </a:p>
      </dsp:txBody>
      <dsp:txXfrm>
        <a:off x="7229475" y="40290"/>
        <a:ext cx="3286125" cy="1971675"/>
      </dsp:txXfrm>
    </dsp:sp>
    <dsp:sp modelId="{BE59CB5D-8493-4870-B266-71982F7FBFF8}">
      <dsp:nvSpPr>
        <dsp:cNvPr id="0" name=""/>
        <dsp:cNvSpPr/>
      </dsp:nvSpPr>
      <dsp:spPr>
        <a:xfrm>
          <a:off x="0" y="2340578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Otolaryngology : facial pain, nasal obstruction, olfactory and taste dysfunction</a:t>
          </a:r>
          <a:endParaRPr lang="en-US" sz="2100" kern="1200"/>
        </a:p>
      </dsp:txBody>
      <dsp:txXfrm>
        <a:off x="0" y="2340578"/>
        <a:ext cx="3286125" cy="1971675"/>
      </dsp:txXfrm>
    </dsp:sp>
    <dsp:sp modelId="{E31DDFC8-92EA-4770-8627-9C5434A98207}">
      <dsp:nvSpPr>
        <dsp:cNvPr id="0" name=""/>
        <dsp:cNvSpPr/>
      </dsp:nvSpPr>
      <dsp:spPr>
        <a:xfrm>
          <a:off x="3614737" y="2340578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Dermatological injuries</a:t>
          </a:r>
          <a:endParaRPr lang="en-US" sz="2100" kern="1200"/>
        </a:p>
      </dsp:txBody>
      <dsp:txXfrm>
        <a:off x="3614737" y="2340578"/>
        <a:ext cx="3286125" cy="1971675"/>
      </dsp:txXfrm>
    </dsp:sp>
    <dsp:sp modelId="{1FC24BE1-2089-4144-BA00-37B49C149DC4}">
      <dsp:nvSpPr>
        <dsp:cNvPr id="0" name=""/>
        <dsp:cNvSpPr/>
      </dsp:nvSpPr>
      <dsp:spPr>
        <a:xfrm>
          <a:off x="7229475" y="2340578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Haematological : thrombotic phenomena or bleeding</a:t>
          </a:r>
          <a:endParaRPr lang="en-US" sz="2100" kern="1200"/>
        </a:p>
      </dsp:txBody>
      <dsp:txXfrm>
        <a:off x="7229475" y="2340578"/>
        <a:ext cx="3286125" cy="1971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4C681-CCEF-49C1-92C6-5587759D9F79}">
      <dsp:nvSpPr>
        <dsp:cNvPr id="0" name=""/>
        <dsp:cNvSpPr/>
      </dsp:nvSpPr>
      <dsp:spPr>
        <a:xfrm>
          <a:off x="0" y="482"/>
          <a:ext cx="7188200" cy="14987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 possible case of COVID-19 is a person with at least one of the following main symptoms, arising acutely, without other apparent cause: </a:t>
          </a:r>
          <a:r>
            <a:rPr lang="en-US" sz="2100" b="1" u="sng" kern="1200"/>
            <a:t>cough; dyspnoea; thoracic pain; acute anosmia or dysgeus</a:t>
          </a:r>
          <a:r>
            <a:rPr lang="en-US" sz="2100" kern="1200"/>
            <a:t>;</a:t>
          </a:r>
        </a:p>
      </dsp:txBody>
      <dsp:txXfrm>
        <a:off x="73164" y="73646"/>
        <a:ext cx="7041872" cy="1352442"/>
      </dsp:txXfrm>
    </dsp:sp>
    <dsp:sp modelId="{E87BC88C-873C-4962-9613-5DC7DA049093}">
      <dsp:nvSpPr>
        <dsp:cNvPr id="0" name=""/>
        <dsp:cNvSpPr/>
      </dsp:nvSpPr>
      <dsp:spPr>
        <a:xfrm>
          <a:off x="0" y="1559732"/>
          <a:ext cx="7188200" cy="14987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OR at least two of the following symptoms, with no other apparent cause: fever; muscle aches; fatigue; rhinitis; sore throat; headache; anorexia; </a:t>
          </a:r>
          <a:r>
            <a:rPr lang="en-US" sz="2100" i="1" kern="1200"/>
            <a:t>watery diarrhoea; acute confusion; sudden fall; </a:t>
          </a:r>
          <a:endParaRPr lang="en-US" sz="2100" kern="1200"/>
        </a:p>
      </dsp:txBody>
      <dsp:txXfrm>
        <a:off x="73164" y="1632896"/>
        <a:ext cx="7041872" cy="1352442"/>
      </dsp:txXfrm>
    </dsp:sp>
    <dsp:sp modelId="{CAF5F2DF-A604-4157-B7E2-3FF2CE88EC40}">
      <dsp:nvSpPr>
        <dsp:cNvPr id="0" name=""/>
        <dsp:cNvSpPr/>
      </dsp:nvSpPr>
      <dsp:spPr>
        <a:xfrm>
          <a:off x="0" y="3118982"/>
          <a:ext cx="7188200" cy="14987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OR exacerbation of chronic respiratory symptoms (COPD, asthma, chronic cough...), without other apparent cause.</a:t>
          </a:r>
        </a:p>
      </dsp:txBody>
      <dsp:txXfrm>
        <a:off x="73164" y="3192146"/>
        <a:ext cx="7041872" cy="13524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15442-CE20-41D7-BDF0-1FAF3949F47B}">
      <dsp:nvSpPr>
        <dsp:cNvPr id="0" name=""/>
        <dsp:cNvSpPr/>
      </dsp:nvSpPr>
      <dsp:spPr>
        <a:xfrm>
          <a:off x="3286" y="236557"/>
          <a:ext cx="3203971" cy="12640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Nucleic acid tests :  detect presence of viral RNA</a:t>
          </a:r>
          <a:endParaRPr lang="en-US" sz="2500" kern="1200"/>
        </a:p>
      </dsp:txBody>
      <dsp:txXfrm>
        <a:off x="3286" y="236557"/>
        <a:ext cx="3203971" cy="1264039"/>
      </dsp:txXfrm>
    </dsp:sp>
    <dsp:sp modelId="{D58610AA-31D8-490E-8726-E7904F2EBD17}">
      <dsp:nvSpPr>
        <dsp:cNvPr id="0" name=""/>
        <dsp:cNvSpPr/>
      </dsp:nvSpPr>
      <dsp:spPr>
        <a:xfrm>
          <a:off x="3286" y="1500596"/>
          <a:ext cx="3203971" cy="261418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/>
            <a:t>RT-PCR (polymerase chain reaction)  cycle threshold  30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/>
            <a:t>RT-LAMP</a:t>
          </a:r>
          <a:endParaRPr lang="en-US" sz="2500" kern="1200"/>
        </a:p>
      </dsp:txBody>
      <dsp:txXfrm>
        <a:off x="3286" y="1500596"/>
        <a:ext cx="3203971" cy="2614183"/>
      </dsp:txXfrm>
    </dsp:sp>
    <dsp:sp modelId="{372CB1E4-661F-4B7F-A6D8-B0B170413C69}">
      <dsp:nvSpPr>
        <dsp:cNvPr id="0" name=""/>
        <dsp:cNvSpPr/>
      </dsp:nvSpPr>
      <dsp:spPr>
        <a:xfrm>
          <a:off x="3655814" y="236557"/>
          <a:ext cx="3203971" cy="12640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Antigen tests : detect presence of a viral antigen</a:t>
          </a:r>
          <a:endParaRPr lang="en-US" sz="2500" kern="1200"/>
        </a:p>
      </dsp:txBody>
      <dsp:txXfrm>
        <a:off x="3655814" y="236557"/>
        <a:ext cx="3203971" cy="1264039"/>
      </dsp:txXfrm>
    </dsp:sp>
    <dsp:sp modelId="{3DED4CD7-26B3-4E35-949E-D374A5C915B1}">
      <dsp:nvSpPr>
        <dsp:cNvPr id="0" name=""/>
        <dsp:cNvSpPr/>
      </dsp:nvSpPr>
      <dsp:spPr>
        <a:xfrm>
          <a:off x="3655814" y="1500596"/>
          <a:ext cx="3203971" cy="261418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/>
            <a:t>RADT  (Rapid Antigen Detection Tests)</a:t>
          </a:r>
          <a:endParaRPr lang="en-US" sz="2500" kern="1200"/>
        </a:p>
      </dsp:txBody>
      <dsp:txXfrm>
        <a:off x="3655814" y="1500596"/>
        <a:ext cx="3203971" cy="2614183"/>
      </dsp:txXfrm>
    </dsp:sp>
    <dsp:sp modelId="{42C97B32-970F-40F2-B8DC-F2A05619642B}">
      <dsp:nvSpPr>
        <dsp:cNvPr id="0" name=""/>
        <dsp:cNvSpPr/>
      </dsp:nvSpPr>
      <dsp:spPr>
        <a:xfrm>
          <a:off x="7308342" y="236557"/>
          <a:ext cx="3203971" cy="12640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Antibody tests : detect presence of antibodies</a:t>
          </a:r>
          <a:endParaRPr lang="en-US" sz="2500" kern="1200"/>
        </a:p>
      </dsp:txBody>
      <dsp:txXfrm>
        <a:off x="7308342" y="236557"/>
        <a:ext cx="3203971" cy="1264039"/>
      </dsp:txXfrm>
    </dsp:sp>
    <dsp:sp modelId="{08E765B1-828A-4A60-AD8F-A055C5FB72FF}">
      <dsp:nvSpPr>
        <dsp:cNvPr id="0" name=""/>
        <dsp:cNvSpPr/>
      </dsp:nvSpPr>
      <dsp:spPr>
        <a:xfrm>
          <a:off x="7308342" y="1500596"/>
          <a:ext cx="3203971" cy="261418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/>
            <a:t>ELISA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/>
            <a:t>CLIA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 dirty="0"/>
            <a:t>LFA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500" kern="1200" dirty="0" err="1"/>
            <a:t>Whole</a:t>
          </a:r>
          <a:r>
            <a:rPr lang="nl-BE" sz="2500" kern="1200" dirty="0"/>
            <a:t> </a:t>
          </a:r>
          <a:r>
            <a:rPr lang="nl-BE" sz="2500" kern="1200" dirty="0" err="1"/>
            <a:t>genome</a:t>
          </a:r>
          <a:r>
            <a:rPr lang="nl-BE" sz="2500" kern="1200" dirty="0"/>
            <a:t> </a:t>
          </a:r>
          <a:r>
            <a:rPr lang="nl-BE" sz="2500" kern="1200" dirty="0" err="1"/>
            <a:t>sequencing</a:t>
          </a:r>
          <a:r>
            <a:rPr lang="nl-BE" sz="2500" kern="1200" dirty="0"/>
            <a:t>  (</a:t>
          </a:r>
          <a:r>
            <a:rPr lang="nl-BE" sz="2500" kern="1200" dirty="0" err="1"/>
            <a:t>variants</a:t>
          </a:r>
          <a:r>
            <a:rPr lang="nl-BE" sz="2500" kern="1200" dirty="0"/>
            <a:t>)</a:t>
          </a:r>
          <a:endParaRPr lang="en-US" sz="2500" kern="1200" dirty="0"/>
        </a:p>
      </dsp:txBody>
      <dsp:txXfrm>
        <a:off x="7308342" y="1500596"/>
        <a:ext cx="3203971" cy="2614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CB9E5-76E9-4ADA-A255-B3B071191C34}">
      <dsp:nvSpPr>
        <dsp:cNvPr id="0" name=""/>
        <dsp:cNvSpPr/>
      </dsp:nvSpPr>
      <dsp:spPr>
        <a:xfrm>
          <a:off x="0" y="62984"/>
          <a:ext cx="6367912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Decrease of medical fitness</a:t>
          </a:r>
          <a:endParaRPr lang="en-US" sz="2500" kern="1200"/>
        </a:p>
      </dsp:txBody>
      <dsp:txXfrm>
        <a:off x="48481" y="111465"/>
        <a:ext cx="6270950" cy="896166"/>
      </dsp:txXfrm>
    </dsp:sp>
    <dsp:sp modelId="{DB8C1F76-336B-48F1-B706-6B7BF60611CE}">
      <dsp:nvSpPr>
        <dsp:cNvPr id="0" name=""/>
        <dsp:cNvSpPr/>
      </dsp:nvSpPr>
      <dsp:spPr>
        <a:xfrm>
          <a:off x="0" y="1056113"/>
          <a:ext cx="636791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MED.A.020   /   ATCO.MED.A.020</a:t>
          </a:r>
          <a:endParaRPr lang="en-US" sz="2000" kern="1200"/>
        </a:p>
      </dsp:txBody>
      <dsp:txXfrm>
        <a:off x="0" y="1056113"/>
        <a:ext cx="6367912" cy="414000"/>
      </dsp:txXfrm>
    </dsp:sp>
    <dsp:sp modelId="{08DA9DFB-A783-45F6-B7CE-DED6C0B974A5}">
      <dsp:nvSpPr>
        <dsp:cNvPr id="0" name=""/>
        <dsp:cNvSpPr/>
      </dsp:nvSpPr>
      <dsp:spPr>
        <a:xfrm>
          <a:off x="0" y="1470113"/>
          <a:ext cx="6367912" cy="993128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MED.A.050 Referral</a:t>
          </a:r>
          <a:endParaRPr lang="en-US" sz="2500" kern="1200"/>
        </a:p>
      </dsp:txBody>
      <dsp:txXfrm>
        <a:off x="48481" y="1518594"/>
        <a:ext cx="6270950" cy="896166"/>
      </dsp:txXfrm>
    </dsp:sp>
    <dsp:sp modelId="{2E8688DC-E842-4A54-AA38-39773C2A2665}">
      <dsp:nvSpPr>
        <dsp:cNvPr id="0" name=""/>
        <dsp:cNvSpPr/>
      </dsp:nvSpPr>
      <dsp:spPr>
        <a:xfrm>
          <a:off x="0" y="2535242"/>
          <a:ext cx="6367912" cy="99312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Respiratory system</a:t>
          </a:r>
          <a:endParaRPr lang="en-US" sz="2500" kern="1200"/>
        </a:p>
      </dsp:txBody>
      <dsp:txXfrm>
        <a:off x="48481" y="2583723"/>
        <a:ext cx="6270950" cy="896166"/>
      </dsp:txXfrm>
    </dsp:sp>
    <dsp:sp modelId="{BDE63035-53E6-4B79-8F36-1869A971A52B}">
      <dsp:nvSpPr>
        <dsp:cNvPr id="0" name=""/>
        <dsp:cNvSpPr/>
      </dsp:nvSpPr>
      <dsp:spPr>
        <a:xfrm>
          <a:off x="0" y="3528370"/>
          <a:ext cx="636791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MED.B.015  /   ATCO.MED.B.015  / AMC3.MED.B.095</a:t>
          </a:r>
          <a:endParaRPr lang="en-US" sz="2000" kern="1200"/>
        </a:p>
      </dsp:txBody>
      <dsp:txXfrm>
        <a:off x="0" y="3528370"/>
        <a:ext cx="6367912" cy="414000"/>
      </dsp:txXfrm>
    </dsp:sp>
    <dsp:sp modelId="{41081D5C-0695-4FD4-BB5E-56C0DE3DFCB8}">
      <dsp:nvSpPr>
        <dsp:cNvPr id="0" name=""/>
        <dsp:cNvSpPr/>
      </dsp:nvSpPr>
      <dsp:spPr>
        <a:xfrm>
          <a:off x="0" y="3942370"/>
          <a:ext cx="6367912" cy="993128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Infectious diseases</a:t>
          </a:r>
          <a:endParaRPr lang="en-US" sz="2500" kern="1200"/>
        </a:p>
      </dsp:txBody>
      <dsp:txXfrm>
        <a:off x="48481" y="3990851"/>
        <a:ext cx="6270950" cy="896166"/>
      </dsp:txXfrm>
    </dsp:sp>
    <dsp:sp modelId="{44FB136E-C53F-436A-8118-EC5D9D73D3B1}">
      <dsp:nvSpPr>
        <dsp:cNvPr id="0" name=""/>
        <dsp:cNvSpPr/>
      </dsp:nvSpPr>
      <dsp:spPr>
        <a:xfrm>
          <a:off x="0" y="4935499"/>
          <a:ext cx="6367912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MED.B.040  /    ATCO.MED.B.040  / AMC8.MED.B.095</a:t>
          </a:r>
          <a:endParaRPr lang="en-US" sz="2000" kern="1200"/>
        </a:p>
      </dsp:txBody>
      <dsp:txXfrm>
        <a:off x="0" y="4935499"/>
        <a:ext cx="6367912" cy="414000"/>
      </dsp:txXfrm>
    </dsp:sp>
    <dsp:sp modelId="{8D3B1DB5-D898-4804-876F-5761AB473F08}">
      <dsp:nvSpPr>
        <dsp:cNvPr id="0" name=""/>
        <dsp:cNvSpPr/>
      </dsp:nvSpPr>
      <dsp:spPr>
        <a:xfrm>
          <a:off x="0" y="5349499"/>
          <a:ext cx="6367912" cy="99312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MED.C.025 Content of aero-medical assessments  (cabin crew)</a:t>
          </a:r>
          <a:endParaRPr lang="en-US" sz="2500" kern="1200"/>
        </a:p>
      </dsp:txBody>
      <dsp:txXfrm>
        <a:off x="48481" y="5397980"/>
        <a:ext cx="6270950" cy="8961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28E42-82D3-4F2C-8938-AEEA29427EEA}">
      <dsp:nvSpPr>
        <dsp:cNvPr id="0" name=""/>
        <dsp:cNvSpPr/>
      </dsp:nvSpPr>
      <dsp:spPr>
        <a:xfrm>
          <a:off x="0" y="696261"/>
          <a:ext cx="6367912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Medical reports, occupational health status</a:t>
          </a:r>
          <a:endParaRPr lang="en-US" sz="2700" kern="1200"/>
        </a:p>
      </dsp:txBody>
      <dsp:txXfrm>
        <a:off x="31613" y="727874"/>
        <a:ext cx="6304686" cy="584369"/>
      </dsp:txXfrm>
    </dsp:sp>
    <dsp:sp modelId="{386C29B8-E741-4D5E-B79B-527CAD954CB0}">
      <dsp:nvSpPr>
        <dsp:cNvPr id="0" name=""/>
        <dsp:cNvSpPr/>
      </dsp:nvSpPr>
      <dsp:spPr>
        <a:xfrm>
          <a:off x="0" y="1421616"/>
          <a:ext cx="6367912" cy="64759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Diagnosis</a:t>
          </a:r>
          <a:endParaRPr lang="en-US" sz="2700" kern="1200"/>
        </a:p>
      </dsp:txBody>
      <dsp:txXfrm>
        <a:off x="31613" y="1453229"/>
        <a:ext cx="6304686" cy="584369"/>
      </dsp:txXfrm>
    </dsp:sp>
    <dsp:sp modelId="{3AAD5DDD-FD0C-4A36-8E9F-792F8C4F9D11}">
      <dsp:nvSpPr>
        <dsp:cNvPr id="0" name=""/>
        <dsp:cNvSpPr/>
      </dsp:nvSpPr>
      <dsp:spPr>
        <a:xfrm>
          <a:off x="0" y="2146971"/>
          <a:ext cx="6367912" cy="64759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Course of treatment, hospital admission</a:t>
          </a:r>
          <a:endParaRPr lang="en-US" sz="2700" kern="1200"/>
        </a:p>
      </dsp:txBody>
      <dsp:txXfrm>
        <a:off x="31613" y="2178584"/>
        <a:ext cx="6304686" cy="584369"/>
      </dsp:txXfrm>
    </dsp:sp>
    <dsp:sp modelId="{C9DFA196-0DEE-40CC-9892-A608C6396D9D}">
      <dsp:nvSpPr>
        <dsp:cNvPr id="0" name=""/>
        <dsp:cNvSpPr/>
      </dsp:nvSpPr>
      <dsp:spPr>
        <a:xfrm>
          <a:off x="0" y="2794566"/>
          <a:ext cx="63679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100" kern="1200"/>
            <a:t>Oxygen therapy, assisted ventilation</a:t>
          </a:r>
          <a:endParaRPr lang="en-US" sz="2100" kern="1200"/>
        </a:p>
      </dsp:txBody>
      <dsp:txXfrm>
        <a:off x="0" y="2794566"/>
        <a:ext cx="6367912" cy="447120"/>
      </dsp:txXfrm>
    </dsp:sp>
    <dsp:sp modelId="{A9B40A33-BDF0-40A7-BBAA-123D879BEBCB}">
      <dsp:nvSpPr>
        <dsp:cNvPr id="0" name=""/>
        <dsp:cNvSpPr/>
      </dsp:nvSpPr>
      <dsp:spPr>
        <a:xfrm>
          <a:off x="0" y="3241686"/>
          <a:ext cx="6367912" cy="64759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 err="1"/>
            <a:t>Complementary</a:t>
          </a:r>
          <a:r>
            <a:rPr lang="nl-BE" sz="2700" kern="1200" dirty="0"/>
            <a:t> </a:t>
          </a:r>
          <a:r>
            <a:rPr lang="nl-BE" sz="2700" kern="1200" dirty="0" err="1"/>
            <a:t>testing</a:t>
          </a:r>
          <a:endParaRPr lang="en-US" sz="2700" kern="1200" dirty="0"/>
        </a:p>
      </dsp:txBody>
      <dsp:txXfrm>
        <a:off x="31613" y="3273299"/>
        <a:ext cx="6304686" cy="584369"/>
      </dsp:txXfrm>
    </dsp:sp>
    <dsp:sp modelId="{BA870713-BB93-4AC2-B4D3-28631409642B}">
      <dsp:nvSpPr>
        <dsp:cNvPr id="0" name=""/>
        <dsp:cNvSpPr/>
      </dsp:nvSpPr>
      <dsp:spPr>
        <a:xfrm>
          <a:off x="0" y="3889281"/>
          <a:ext cx="636791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100" kern="1200"/>
            <a:t>Labo,  image diagnosis ..</a:t>
          </a:r>
          <a:endParaRPr lang="en-US" sz="2100" kern="1200"/>
        </a:p>
      </dsp:txBody>
      <dsp:txXfrm>
        <a:off x="0" y="3889281"/>
        <a:ext cx="6367912" cy="447120"/>
      </dsp:txXfrm>
    </dsp:sp>
    <dsp:sp modelId="{BBEC5F2F-C96E-41DB-AD9A-9F4767067B7A}">
      <dsp:nvSpPr>
        <dsp:cNvPr id="0" name=""/>
        <dsp:cNvSpPr/>
      </dsp:nvSpPr>
      <dsp:spPr>
        <a:xfrm>
          <a:off x="0" y="4336401"/>
          <a:ext cx="6367912" cy="64759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Comorbidity and complications</a:t>
          </a:r>
          <a:endParaRPr lang="en-US" sz="2700" kern="1200"/>
        </a:p>
      </dsp:txBody>
      <dsp:txXfrm>
        <a:off x="31613" y="4368014"/>
        <a:ext cx="6304686" cy="584369"/>
      </dsp:txXfrm>
    </dsp:sp>
    <dsp:sp modelId="{4059FF75-038F-4946-82D0-D6757C71EA0B}">
      <dsp:nvSpPr>
        <dsp:cNvPr id="0" name=""/>
        <dsp:cNvSpPr/>
      </dsp:nvSpPr>
      <dsp:spPr>
        <a:xfrm>
          <a:off x="0" y="5061756"/>
          <a:ext cx="6367912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/>
            <a:t>Preventive measures, quarantine</a:t>
          </a:r>
          <a:endParaRPr lang="en-US" sz="2700" kern="1200"/>
        </a:p>
      </dsp:txBody>
      <dsp:txXfrm>
        <a:off x="31613" y="5093369"/>
        <a:ext cx="6304686" cy="5843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C4811-6FBA-4CF2-B069-271ACB9786C6}">
      <dsp:nvSpPr>
        <dsp:cNvPr id="0" name=""/>
        <dsp:cNvSpPr/>
      </dsp:nvSpPr>
      <dsp:spPr>
        <a:xfrm>
          <a:off x="0" y="13566"/>
          <a:ext cx="6367912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Temp</a:t>
          </a:r>
          <a:endParaRPr lang="en-US" sz="2400" kern="1200"/>
        </a:p>
      </dsp:txBody>
      <dsp:txXfrm>
        <a:off x="28100" y="41666"/>
        <a:ext cx="6311712" cy="519439"/>
      </dsp:txXfrm>
    </dsp:sp>
    <dsp:sp modelId="{1ABA0E23-F5F0-4081-9B31-BC5EEDAB05EE}">
      <dsp:nvSpPr>
        <dsp:cNvPr id="0" name=""/>
        <dsp:cNvSpPr/>
      </dsp:nvSpPr>
      <dsp:spPr>
        <a:xfrm>
          <a:off x="0" y="658326"/>
          <a:ext cx="6367912" cy="575639"/>
        </a:xfrm>
        <a:prstGeom prst="round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Computed Tomography</a:t>
          </a:r>
        </a:p>
      </dsp:txBody>
      <dsp:txXfrm>
        <a:off x="28100" y="686426"/>
        <a:ext cx="6311712" cy="519439"/>
      </dsp:txXfrm>
    </dsp:sp>
    <dsp:sp modelId="{803B43EF-4B09-401A-8929-0106B6BCC21E}">
      <dsp:nvSpPr>
        <dsp:cNvPr id="0" name=""/>
        <dsp:cNvSpPr/>
      </dsp:nvSpPr>
      <dsp:spPr>
        <a:xfrm>
          <a:off x="0" y="1303086"/>
          <a:ext cx="6367912" cy="575639"/>
        </a:xfrm>
        <a:prstGeom prst="round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Thoracic echography</a:t>
          </a:r>
          <a:endParaRPr lang="en-US" sz="2400" kern="1200"/>
        </a:p>
      </dsp:txBody>
      <dsp:txXfrm>
        <a:off x="28100" y="1331186"/>
        <a:ext cx="6311712" cy="519439"/>
      </dsp:txXfrm>
    </dsp:sp>
    <dsp:sp modelId="{4AF75629-5082-4DA0-893D-C7033577477D}">
      <dsp:nvSpPr>
        <dsp:cNvPr id="0" name=""/>
        <dsp:cNvSpPr/>
      </dsp:nvSpPr>
      <dsp:spPr>
        <a:xfrm>
          <a:off x="0" y="1947846"/>
          <a:ext cx="6367912" cy="57563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Pulmonary function test</a:t>
          </a:r>
          <a:endParaRPr lang="en-US" sz="2400" kern="1200"/>
        </a:p>
      </dsp:txBody>
      <dsp:txXfrm>
        <a:off x="28100" y="1975946"/>
        <a:ext cx="6311712" cy="519439"/>
      </dsp:txXfrm>
    </dsp:sp>
    <dsp:sp modelId="{2112582C-3F5F-415A-95BF-9D6F2C7DC621}">
      <dsp:nvSpPr>
        <dsp:cNvPr id="0" name=""/>
        <dsp:cNvSpPr/>
      </dsp:nvSpPr>
      <dsp:spPr>
        <a:xfrm>
          <a:off x="0" y="2592606"/>
          <a:ext cx="6367912" cy="575639"/>
        </a:xfrm>
        <a:prstGeom prst="round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SpO2 follow-up</a:t>
          </a:r>
          <a:endParaRPr lang="en-US" sz="2400" kern="1200"/>
        </a:p>
      </dsp:txBody>
      <dsp:txXfrm>
        <a:off x="28100" y="2620706"/>
        <a:ext cx="6311712" cy="519439"/>
      </dsp:txXfrm>
    </dsp:sp>
    <dsp:sp modelId="{937B569E-3C82-44F4-9136-07A5D5C47390}">
      <dsp:nvSpPr>
        <dsp:cNvPr id="0" name=""/>
        <dsp:cNvSpPr/>
      </dsp:nvSpPr>
      <dsp:spPr>
        <a:xfrm>
          <a:off x="0" y="3237366"/>
          <a:ext cx="6367912" cy="575639"/>
        </a:xfrm>
        <a:prstGeom prst="round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 err="1"/>
            <a:t>Dyspnea</a:t>
          </a:r>
          <a:r>
            <a:rPr lang="nl-BE" sz="2400" kern="1200" dirty="0"/>
            <a:t> </a:t>
          </a:r>
          <a:r>
            <a:rPr lang="nl-BE" sz="2400" kern="1200" dirty="0" err="1"/>
            <a:t>scale</a:t>
          </a:r>
          <a:r>
            <a:rPr lang="nl-BE" sz="2400" kern="1200" dirty="0"/>
            <a:t> (MRC) &amp; </a:t>
          </a:r>
          <a:r>
            <a:rPr lang="nl-BE" sz="2400" kern="1200" dirty="0" err="1"/>
            <a:t>quality</a:t>
          </a:r>
          <a:r>
            <a:rPr lang="nl-BE" sz="2400" kern="1200" dirty="0"/>
            <a:t> of life</a:t>
          </a:r>
          <a:endParaRPr lang="en-US" sz="2400" kern="1200" dirty="0"/>
        </a:p>
      </dsp:txBody>
      <dsp:txXfrm>
        <a:off x="28100" y="3265466"/>
        <a:ext cx="6311712" cy="519439"/>
      </dsp:txXfrm>
    </dsp:sp>
    <dsp:sp modelId="{AA25E67A-B944-4257-BAB6-44C87CD7BE6D}">
      <dsp:nvSpPr>
        <dsp:cNvPr id="0" name=""/>
        <dsp:cNvSpPr/>
      </dsp:nvSpPr>
      <dsp:spPr>
        <a:xfrm>
          <a:off x="0" y="3882126"/>
          <a:ext cx="6367912" cy="57563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6 min walk test,</a:t>
          </a:r>
          <a:endParaRPr lang="en-US" sz="2400" kern="1200"/>
        </a:p>
      </dsp:txBody>
      <dsp:txXfrm>
        <a:off x="28100" y="3910226"/>
        <a:ext cx="6311712" cy="519439"/>
      </dsp:txXfrm>
    </dsp:sp>
    <dsp:sp modelId="{666BA693-D69C-4700-BA62-7514424B6011}">
      <dsp:nvSpPr>
        <dsp:cNvPr id="0" name=""/>
        <dsp:cNvSpPr/>
      </dsp:nvSpPr>
      <dsp:spPr>
        <a:xfrm>
          <a:off x="0" y="4560425"/>
          <a:ext cx="6367912" cy="575639"/>
        </a:xfrm>
        <a:prstGeom prst="round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ECG  </a:t>
          </a:r>
          <a:endParaRPr lang="en-US" sz="2400" kern="1200" dirty="0"/>
        </a:p>
      </dsp:txBody>
      <dsp:txXfrm>
        <a:off x="28100" y="4588525"/>
        <a:ext cx="6311712" cy="519439"/>
      </dsp:txXfrm>
    </dsp:sp>
    <dsp:sp modelId="{4E891595-3F5F-4F4D-B8EB-A3459AC7D5F2}">
      <dsp:nvSpPr>
        <dsp:cNvPr id="0" name=""/>
        <dsp:cNvSpPr/>
      </dsp:nvSpPr>
      <dsp:spPr>
        <a:xfrm>
          <a:off x="0" y="5171646"/>
          <a:ext cx="6367912" cy="575639"/>
        </a:xfrm>
        <a:prstGeom prst="round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Echocardiography</a:t>
          </a:r>
          <a:endParaRPr lang="en-US" sz="2400" kern="1200"/>
        </a:p>
      </dsp:txBody>
      <dsp:txXfrm>
        <a:off x="28100" y="5199746"/>
        <a:ext cx="6311712" cy="519439"/>
      </dsp:txXfrm>
    </dsp:sp>
    <dsp:sp modelId="{31C938BF-6564-489C-9E20-3DC66F687099}">
      <dsp:nvSpPr>
        <dsp:cNvPr id="0" name=""/>
        <dsp:cNvSpPr/>
      </dsp:nvSpPr>
      <dsp:spPr>
        <a:xfrm>
          <a:off x="0" y="5816406"/>
          <a:ext cx="6367912" cy="5756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/>
            <a:t>Target organs involvement and specialist report</a:t>
          </a:r>
          <a:endParaRPr lang="en-US" sz="2400" kern="1200"/>
        </a:p>
      </dsp:txBody>
      <dsp:txXfrm>
        <a:off x="28100" y="5844506"/>
        <a:ext cx="6311712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937B6-79F6-4775-9CA1-580801D81120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C4417-B1F9-42F7-B309-E1052C37EF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53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C4093-9C1B-4F77-8D97-078458A6434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87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DD8F-2BE2-4DBB-9A0F-210585001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C8DB7-4504-4319-B14D-CDA523552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9A7B-CD7A-4976-B263-681EC446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D81F-C05E-4ADA-9C82-F121F54A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1B1E2-CEC5-4336-91AB-F3E218C9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02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8887-C505-4BC3-931C-730D2B8A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65318-A283-48E6-BB4A-60206EDBA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154B-517A-47EB-9DD9-F249FEA0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07B68-3FD2-414E-AC85-881C25DF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422E-522F-4F86-9A90-AB6D3774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43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74961-7020-439B-BB17-29CEC830F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7210-F02D-4601-B286-59A836196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23048-4A76-4414-BBEC-118045BD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D8DF-EF44-405E-8464-A88FA6CB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296D-7084-41EE-82F7-298D784EF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7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EE47-F04A-4371-AF95-EC86C9445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7B04-487C-4066-BFD3-525025A0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5294-4759-4E3E-A35B-ED0BE941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A915A-ED5D-414D-B497-322566D30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B76A0-7A5F-430C-9CAC-48FD9F6F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859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8F85-A892-4F0C-88DC-8FEA165E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370AA-E7FF-4CC7-9EDE-0985D084D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BE74D-F8F1-4973-BC37-03C1BA0D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C379-BD19-4DD5-A8B6-C4DE1655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C0A53-60B0-41F4-9274-40166478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3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B763-385D-4324-9F93-9AB03436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7AF58-70F7-4537-A3C4-2366DB364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9C5FC-7A59-4400-B7D2-42776AF18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07E0A-6F89-4B79-A8E4-9FCD8CA3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F2EC0-1696-405D-929D-8E8104C0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EEB6F-CE07-4FD4-9A2F-B71B06DD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73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BC57-9321-435C-B927-92E314E8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1EAAA-AE4C-477D-AED5-D6326A8A9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0A79E-1FB5-4DB7-A3CC-F496CC3FE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1CEFD-4CAD-4C27-8947-5F346637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97239-FE12-4849-8C1F-5103CD146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6A191-4D6B-45E2-94E9-4E59C5BE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32BAF-DE30-48EA-B646-36589A94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34524-CA5D-4D5C-95D6-60E8D651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732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10AF-3D5D-4483-9E99-5338D34D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676AC-2B79-4B95-8CA4-861CF4F9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EBFAD-D994-4254-835F-1F694B8D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E6445-3E8E-4A07-9D04-B092A61B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240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6F061-DE33-4F98-B1EF-E7D30B6A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D71F4-5B14-42E5-8E7D-E65584CE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19749-9EB5-4694-BAB3-922CF037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036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A24E-97FF-451E-B528-C15EE2F2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F8387-310B-470E-8F5F-4C69AC1B5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7F25-3672-44CE-BBC5-C613A2F39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2B7B6-43CE-4E66-A5A9-FC582D31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5F09F-901B-43FD-8971-78AC00F4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43485-61D7-471B-B078-F38C6B35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170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099E-4ADD-4709-AB14-70FF59482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CFDF7-79DC-4F91-9740-1348DBF65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6E6FD-495C-4466-953F-D2DED8D3E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721A0-166E-4E03-B85F-DBDE6691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B9A9C-D412-4051-A357-8F36F1FA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7F61F-2D7A-4556-88A2-9BCD7750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79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41E93-A2A7-4038-893F-F2CAF4F2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2DD20-D16C-4546-AF1B-8D772EFCF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155A2-328F-40FB-908B-6FC61653E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4985-92C7-4D7C-ABA5-AC65E6722CBB}" type="datetimeFigureOut">
              <a:rPr lang="nl-BE" smtClean="0"/>
              <a:t>1/06/2021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E7EF0-6632-41FA-92D8-BAD57EDA2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8ACD0-FCAD-48D8-8D07-0993F5E30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9F04-A4E7-4426-97CC-42121074FB4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77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A00F9-A972-4B8B-9866-98903184E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nl-BE" sz="4800" dirty="0" err="1">
                <a:solidFill>
                  <a:srgbClr val="FFFFFF"/>
                </a:solidFill>
              </a:rPr>
              <a:t>Aeromedical</a:t>
            </a:r>
            <a:r>
              <a:rPr lang="nl-BE" sz="4800" dirty="0">
                <a:solidFill>
                  <a:srgbClr val="FFFFFF"/>
                </a:solidFill>
              </a:rPr>
              <a:t> </a:t>
            </a:r>
            <a:r>
              <a:rPr lang="nl-BE" sz="4800" dirty="0" err="1">
                <a:solidFill>
                  <a:srgbClr val="FFFFFF"/>
                </a:solidFill>
              </a:rPr>
              <a:t>regulations</a:t>
            </a:r>
            <a:r>
              <a:rPr lang="nl-BE" sz="4800" dirty="0">
                <a:solidFill>
                  <a:srgbClr val="FFFFFF"/>
                </a:solidFill>
              </a:rPr>
              <a:t> in </a:t>
            </a:r>
            <a:r>
              <a:rPr lang="nl-BE" sz="4800" dirty="0" err="1">
                <a:solidFill>
                  <a:srgbClr val="FFFFFF"/>
                </a:solidFill>
              </a:rPr>
              <a:t>covid</a:t>
            </a:r>
            <a:r>
              <a:rPr lang="nl-BE" sz="4800" dirty="0">
                <a:solidFill>
                  <a:srgbClr val="FFFFFF"/>
                </a:solidFill>
              </a:rPr>
              <a:t> </a:t>
            </a:r>
            <a:r>
              <a:rPr lang="nl-BE" sz="4800" dirty="0" err="1">
                <a:solidFill>
                  <a:srgbClr val="FFFFFF"/>
                </a:solidFill>
              </a:rPr>
              <a:t>times</a:t>
            </a:r>
            <a:endParaRPr lang="nl-BE" sz="48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719BD-2AB1-4298-9B57-ADA987595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endParaRPr lang="nl-BE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448CB7-FFDA-4C40-A56E-977D3922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808454"/>
            <a:ext cx="3737164" cy="12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7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5EB7-558C-4B83-B8FB-05F8C459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Aero-medical examination and 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3B051-0821-498C-BD05-EAAB27D077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B12883C-FE00-46D6-A1FA-8FB2805A5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4" y="221381"/>
            <a:ext cx="4144831" cy="26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9D6DEE-B301-4A70-BBB4-F64EC7983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76" y="457200"/>
            <a:ext cx="84008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9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9CCFBB-7BAC-49F6-A6B5-586F61B9F9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BD6795E-E27E-4134-8F7E-2FBC96B7EE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r="-1" b="1794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016A41-9FD1-400C-AA66-37AA9A33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Assessment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D0CB0C-DED7-4915-8D07-A3DF7DBB1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293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09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20648-EE0C-44BD-9EFE-E9E6ED2E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testing by AME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8D0716-927B-49F6-9D47-99BA7FCBF9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290158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164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E940EE-A6E6-46DC-8B7C-F65083E2E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4044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0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3AD15E-55BF-4889-8409-D14ABDFE4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32DE0-BB11-4A4F-A6F6-0BE9DE81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Pulmonary function tests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2DE553-E35E-4D91-B815-A7B0E3CB7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7015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93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EE79-FD43-4CE5-98A5-9908BE92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Vaccin</a:t>
            </a:r>
            <a:endParaRPr lang="nl-B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4BD95F-466B-4EEE-8F07-9DD6158365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57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42187D9F-0429-42B0-967C-B7E0D53F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48" y="457200"/>
            <a:ext cx="97837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A00F9-A972-4B8B-9866-98903184E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nl-BE" sz="4800">
                <a:solidFill>
                  <a:srgbClr val="FFFFFF"/>
                </a:solidFill>
              </a:rPr>
              <a:t>Guidelines in relation to the COVID-19 pandemic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719BD-2AB1-4298-9B57-ADA987595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endParaRPr lang="nl-BE">
              <a:solidFill>
                <a:srgbClr val="FFFF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448CB7-FFDA-4C40-A56E-977D3922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59" y="2808454"/>
            <a:ext cx="3737164" cy="12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87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8E44-B2F5-4438-92B6-686D8DF9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Flow </a:t>
            </a:r>
            <a:r>
              <a:rPr lang="nl-BE" dirty="0" err="1"/>
              <a:t>charts</a:t>
            </a:r>
            <a:endParaRPr lang="nl-B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929F2A-5931-4E67-80AC-9F0038C30F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23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15E4B4A-1C91-40D1-8DE9-BF569337F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81" y="457200"/>
            <a:ext cx="84306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1E35-D270-419B-BCBD-1874C117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BE"/>
              <a:t>Asymptomatic</a:t>
            </a:r>
            <a:r>
              <a:rPr lang="nl-BE" dirty="0"/>
              <a:t> (</a:t>
            </a:r>
            <a:r>
              <a:rPr lang="nl-BE"/>
              <a:t>including</a:t>
            </a:r>
            <a:r>
              <a:rPr lang="nl-BE" dirty="0"/>
              <a:t> </a:t>
            </a:r>
            <a:r>
              <a:rPr lang="nl-BE"/>
              <a:t>exercise</a:t>
            </a:r>
            <a:r>
              <a:rPr lang="nl-BE" dirty="0"/>
              <a:t>) </a:t>
            </a:r>
            <a:br>
              <a:rPr lang="nl-BE" dirty="0"/>
            </a:br>
            <a:r>
              <a:rPr lang="nl-BE" dirty="0"/>
              <a:t>Test + at </a:t>
            </a:r>
            <a:r>
              <a:rPr lang="nl-BE"/>
              <a:t>day</a:t>
            </a:r>
            <a:r>
              <a:rPr lang="nl-BE" dirty="0"/>
              <a:t> 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5946E5D-22B0-4916-9E7E-E0439F6B5B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176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E5A61-260A-457D-B0AD-F857143D7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BE" sz="3700"/>
              <a:t>Benign symptoms </a:t>
            </a:r>
            <a:br>
              <a:rPr lang="nl-BE" sz="3700"/>
            </a:br>
            <a:r>
              <a:rPr lang="nl-BE" sz="3700"/>
              <a:t>Onset of symptoms at day 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955AFB-AAD5-4443-9BD6-9DFC7ABC0A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9308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4355E-7A99-475E-BF8E-B67A451CE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BE" sz="6000">
                <a:solidFill>
                  <a:schemeClr val="bg1"/>
                </a:solidFill>
              </a:rPr>
              <a:t>Pulmonary CT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71C31FF4-4132-444E-A13C-5DBAA517D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1778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857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48296097-A7B5-4BCA-8FA3-F9F79A520C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2384425"/>
            <a:ext cx="5016500" cy="3616325"/>
          </a:xfrm>
          <a:prstGeom prst="rect">
            <a:avLst/>
          </a:prstGeo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52DE7716-DBDA-43FF-9045-B2E8211E47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2384425"/>
            <a:ext cx="4919663" cy="3616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115082-F7EE-4E12-B9E2-D280CD43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CO-RADS score 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 reporting and data system  </a:t>
            </a: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   </a:t>
            </a:r>
            <a:b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						CT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grafische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probabiliteit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covid 19</a:t>
            </a:r>
          </a:p>
        </p:txBody>
      </p:sp>
    </p:spTree>
    <p:extLst>
      <p:ext uri="{BB962C8B-B14F-4D97-AF65-F5344CB8AC3E}">
        <p14:creationId xmlns:p14="http://schemas.microsoft.com/office/powerpoint/2010/main" val="4182192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D33E8-B083-4E4E-B2DA-3306B9C5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DLCO      </a:t>
            </a:r>
          </a:p>
        </p:txBody>
      </p:sp>
      <p:pic>
        <p:nvPicPr>
          <p:cNvPr id="4" name="Picture 3" descr="A picture containing microscope&#10;&#10;Description automatically generated">
            <a:extLst>
              <a:ext uri="{FF2B5EF4-FFF2-40B4-BE49-F238E27FC236}">
                <a16:creationId xmlns:a16="http://schemas.microsoft.com/office/drawing/2014/main" id="{9A7CDD4F-8240-4197-BFD6-CBED57022F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r="6678" b="2"/>
          <a:stretch/>
        </p:blipFill>
        <p:spPr>
          <a:xfrm>
            <a:off x="4863220" y="643466"/>
            <a:ext cx="660889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0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C474C-494B-4414-9574-5978B03B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BE" dirty="0"/>
              <a:t>Moderate or severe </a:t>
            </a:r>
            <a:r>
              <a:rPr lang="nl-BE"/>
              <a:t>symptomatic</a:t>
            </a:r>
            <a:r>
              <a:rPr lang="nl-BE" dirty="0"/>
              <a:t> </a:t>
            </a:r>
            <a:r>
              <a:rPr lang="nl-BE"/>
              <a:t>presentation</a:t>
            </a:r>
            <a:endParaRPr lang="nl-B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EA71F5-1EEC-4796-9FE3-50E2535B80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133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1F50A24-613C-43FD-B20E-FD4AA5C43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8" y="643466"/>
            <a:ext cx="1017546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CEDF-3577-4478-B640-20AAE443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BE" sz="6000"/>
              <a:t>Current symptoms / first episode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D8F385-50FD-4B0D-831B-96FB893761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11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2D95-C708-4E49-8904-93F67FAF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nl-BE"/>
              <a:t>Purpose and applicability</a:t>
            </a:r>
            <a:endParaRPr lang="nl-B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ED0B0B-0EFD-4EEE-ACD1-87EF780462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8420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7A17-3A14-4387-8027-F393A9B2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nl-BE"/>
              <a:t>Current</a:t>
            </a:r>
            <a:r>
              <a:rPr lang="nl-BE" dirty="0"/>
              <a:t> </a:t>
            </a:r>
            <a:r>
              <a:rPr lang="nl-BE"/>
              <a:t>symptoms</a:t>
            </a:r>
            <a:r>
              <a:rPr lang="nl-BE" dirty="0"/>
              <a:t>  / NOT first episode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82D47C-3B93-4684-805F-0AE4C6EAEB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7705" y="1014154"/>
          <a:ext cx="5962720" cy="497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297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4E70F5-B9FB-45E5-8E90-233846BA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9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E82D445-C6CB-48A8-8AAC-9B4C26245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7" y="643466"/>
            <a:ext cx="89495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20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36CA55E8-0AA3-4AB0-8C3E-E179D650C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98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31F3C-09A0-41E4-8A77-E43207F6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BE" sz="3100">
                <a:solidFill>
                  <a:srgbClr val="FFFFFF"/>
                </a:solidFill>
              </a:rPr>
              <a:t>Conclusions and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F8A0F4-26F9-414C-BDB4-4C526D444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68035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1068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9B24EDF-7A89-4610-A07C-FEEC484EA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" y="457200"/>
            <a:ext cx="110578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2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ABBCB4D-BE91-452F-9C28-1E844346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b="1159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7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A837-2E08-43F5-95EB-DCC516B6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B6C5A93-C9D9-4FF9-94CF-3DA7DA315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" y="2183765"/>
            <a:ext cx="8206740" cy="4312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FE3A2-00B3-48B6-9EE4-C8A3DD0B3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55" y="0"/>
            <a:ext cx="8054340" cy="17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2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0343CF4-CF2A-4E3C-A36B-C2D3BFEFE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8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7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3C5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88A945D-A4E0-49C5-9EFB-6D31CFC2A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" r="-1" b="4229"/>
          <a:stretch/>
        </p:blipFill>
        <p:spPr>
          <a:xfrm>
            <a:off x="6096000" y="654050"/>
            <a:ext cx="5459413" cy="42846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EEB1824-224C-4187-8C1E-C419872A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6975"/>
            <a:ext cx="5459413" cy="119538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5C823E9-EEB5-411F-B427-82094C22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OML/OSL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OPL/ORL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323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7B86-9ADE-4F9C-A072-7A142EE23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nl-BE" sz="4000"/>
              <a:t>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188F31-EFB8-4B71-82CD-9C4999D331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49514" y="621792"/>
          <a:ext cx="6807333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691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B43B4AB-C18F-4F91-8754-70A927AD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1934950"/>
            <a:ext cx="5129784" cy="29880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letter, email&#10;&#10;Description automatically generated">
            <a:extLst>
              <a:ext uri="{FF2B5EF4-FFF2-40B4-BE49-F238E27FC236}">
                <a16:creationId xmlns:a16="http://schemas.microsoft.com/office/drawing/2014/main" id="{27066EDF-CAC6-4E5C-A644-7F11A47BE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2024722"/>
            <a:ext cx="5129784" cy="28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3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5ECD6B-38C5-4E67-AC75-72ECDD49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 thromboembolic </a:t>
            </a:r>
          </a:p>
        </p:txBody>
      </p:sp>
      <p:pic>
        <p:nvPicPr>
          <p:cNvPr id="3" name="Content Placeholder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A2006B-AFA1-42E5-A007-D761EFDAC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351646"/>
            <a:ext cx="11327549" cy="36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2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7F22ED-3A55-4EDE-A5A8-163D82B09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39326" y="1410083"/>
            <a:ext cx="6858000" cy="403783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26611" y="3576013"/>
            <a:ext cx="2526132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3" y="1396067"/>
            <a:ext cx="6858000" cy="40378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8268" y="982780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49D68-5220-46AF-90C6-8257B8A9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82" y="456345"/>
            <a:ext cx="3111690" cy="3556097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Acceptable DOACS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7FD9D-9D87-4B0F-AF4F-3E5E17EA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006" y="511389"/>
            <a:ext cx="3534770" cy="5848468"/>
          </a:xfrm>
        </p:spPr>
        <p:txBody>
          <a:bodyPr anchor="ctr">
            <a:normAutofit/>
          </a:bodyPr>
          <a:lstStyle/>
          <a:p>
            <a:r>
              <a:rPr lang="nl-BE" sz="4800" dirty="0" err="1"/>
              <a:t>Dabigatran</a:t>
            </a:r>
            <a:r>
              <a:rPr lang="nl-BE" sz="4800" dirty="0"/>
              <a:t> </a:t>
            </a:r>
          </a:p>
          <a:p>
            <a:r>
              <a:rPr lang="nl-BE" sz="4800" dirty="0" err="1"/>
              <a:t>Rivaroxaban</a:t>
            </a:r>
            <a:endParaRPr lang="nl-BE" sz="4800" dirty="0"/>
          </a:p>
          <a:p>
            <a:r>
              <a:rPr lang="nl-BE" sz="4800" dirty="0" err="1"/>
              <a:t>Apixaban</a:t>
            </a:r>
            <a:endParaRPr lang="nl-BE" sz="4800" dirty="0"/>
          </a:p>
        </p:txBody>
      </p:sp>
      <p:pic>
        <p:nvPicPr>
          <p:cNvPr id="7" name="Picture 6" descr="Text, letter, whiteboard&#10;&#10;Description automatically generated">
            <a:extLst>
              <a:ext uri="{FF2B5EF4-FFF2-40B4-BE49-F238E27FC236}">
                <a16:creationId xmlns:a16="http://schemas.microsoft.com/office/drawing/2014/main" id="{39C2937B-3309-415F-A926-BDACB3627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03" y="2413436"/>
            <a:ext cx="2044373" cy="2044373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19E2089-A0C8-4797-A638-CF1A9509C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03" y="393189"/>
            <a:ext cx="1576471" cy="222038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B5DBE53-B0FF-4AC9-88DD-522FB5EF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03" y="4157745"/>
            <a:ext cx="2220285" cy="222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4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DD1D17-AC3F-4E3F-B03E-B57DD677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2  tromboembolic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A0407DA7-B16B-486A-B957-C849DACA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1" y="1966293"/>
            <a:ext cx="10728096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82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15188-EF12-4B91-B775-854CF74C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Ablatie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FD8493-11B8-4F14-97D7-4543412B9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881924"/>
            <a:ext cx="7225748" cy="509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1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BF8476-CD0D-4EB9-8835-2E0FB673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 ablation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E027396-0CEF-40F4-A998-41D87ED4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1997660"/>
            <a:ext cx="11327549" cy="43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6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49B5C-2CD6-493E-B1A5-003AB740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49167"/>
            <a:ext cx="9144000" cy="1748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 2 ablatie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8456A41-B9F8-45CC-AE4E-AEC80D30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" y="1133790"/>
            <a:ext cx="10905067" cy="1472184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solidFill>
                <a:schemeClr val="accent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2632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AC384D9-2BCC-40DE-B1A8-162574B1D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41" y="457200"/>
            <a:ext cx="81419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672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AB20D17-DB0C-45D2-9883-ED2E8B369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30" y="457200"/>
            <a:ext cx="925073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2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971723-6A79-4657-B194-81BFE6362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pneumothorax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C0265D4-1A7B-4892-8554-E2D0EB04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24" y="1966293"/>
            <a:ext cx="791495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FEC2-32FA-455C-A5B0-708781CD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BE" sz="5200"/>
              <a:t>COVID-19 symptoms (most common)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17B536-9F4E-4B5C-9295-11F2CCC9FB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137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591F9A-09AB-45E9-BD0E-3511B584F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2 pneumothorax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5C69C9-02B2-4A32-9E39-F20E7309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93" y="2297430"/>
            <a:ext cx="9801209" cy="43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56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94286-7CFE-426C-9958-F32249AB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Abdominal surgery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499B86A-7178-4095-AF56-EDF596382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7" y="1603915"/>
            <a:ext cx="9709099" cy="1966092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70919E-9AC5-4D83-83A3-D41FE7633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6" y="3525937"/>
            <a:ext cx="9161678" cy="26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95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6E737-1F19-4CDB-B1CE-C06DF85DF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BE" sz="4000">
                <a:solidFill>
                  <a:srgbClr val="FFFFFF"/>
                </a:solidFill>
              </a:rPr>
              <a:t>Abdominal surgery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3B2F95-BD67-4D39-AD8D-025C663E8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67076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566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9EAF0-4A1C-40A8-AA67-2E2289A6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obesity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8C73AE-059F-4960-8F37-860C2DEB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054298"/>
            <a:ext cx="11327549" cy="42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66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88253-4C73-4C9D-8DA5-0B720D58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Obesity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96D2D97-2266-4746-8CA3-6C3865478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1969342"/>
            <a:ext cx="11327549" cy="44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32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361DF4E-EE5D-4070-8C53-B856FB86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06" y="457200"/>
            <a:ext cx="87405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59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42C42-207A-4693-A0AE-AFBFD78F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Visual acuity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18D4C8-0834-4BE1-977A-B0959494A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00" y="1966293"/>
            <a:ext cx="8131799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4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85DE-2EF6-4B12-97CC-5A8F7D3A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monocularity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1F7FF5-3927-48FC-8240-80638C1C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67" y="1966293"/>
            <a:ext cx="8949065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7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9FE51-76F1-45A2-AD4F-E819FCC6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2 monocularity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63D0E8-521F-4ED8-8B12-8FDDCDD5A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61" y="467208"/>
            <a:ext cx="722388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3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2C35FC-94E1-4237-848B-FE441E10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1/2 Binocular function 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C0CAF5-75EF-4F35-9B73-5E21B7FA7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1" y="1822348"/>
            <a:ext cx="11327549" cy="2520379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738137-D6B5-41D9-9026-C6833FADB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5" y="4676776"/>
            <a:ext cx="11212026" cy="16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C47B4-A732-445F-AF21-6B60A113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l-BE" sz="5200"/>
              <a:t>COVID-19 symptoms (less frequent)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1B95A7-F4E1-45F6-9148-4DC19DA33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61320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2006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34C53-17E7-4A62-BE11-060F6907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Verordening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Contactlenzen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ext, application, letter&#10;&#10;Description automatically generated">
            <a:extLst>
              <a:ext uri="{FF2B5EF4-FFF2-40B4-BE49-F238E27FC236}">
                <a16:creationId xmlns:a16="http://schemas.microsoft.com/office/drawing/2014/main" id="{4D7ECEF4-FE23-4C17-AE40-E85ADD29D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5" y="1966293"/>
            <a:ext cx="10414409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31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15375-DD88-4F00-AA99-C73B46D29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Contactl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enzen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218DE3-43FC-41FB-A11A-EC15C8738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408284"/>
            <a:ext cx="11327549" cy="35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40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D38D8-EA17-4031-BA79-748E8C5E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Eye surgery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9ADF52-9F09-4D11-97BF-1D2811EF4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872892"/>
            <a:ext cx="7225748" cy="51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35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DBBB5-1C85-4BBC-97E8-813B9DA7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2 </a:t>
            </a:r>
            <a:b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eye surgery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FE77B5-6BA2-45B1-A99C-26C8B34B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5" y="2762270"/>
            <a:ext cx="11327549" cy="286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228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27524-EBBE-4F68-B4F2-1974B5030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Multifocal IOL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ens&#10;&#10;Description automatically generated with medium confidence">
            <a:extLst>
              <a:ext uri="{FF2B5EF4-FFF2-40B4-BE49-F238E27FC236}">
                <a16:creationId xmlns:a16="http://schemas.microsoft.com/office/drawing/2014/main" id="{17F7EE5D-BC3A-4166-97F4-69EF4A19D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r="35644"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404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FC742-4B56-49B7-8CA7-1D101DC2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1 hearing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5AB0F1F-24DD-4444-A02D-D5E3E532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547733"/>
            <a:ext cx="7225748" cy="57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1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56D42-F73B-4DBA-9295-7F9691D5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2 hearing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5CE16EF-DB70-4AA0-B09D-BC052EDC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1667724"/>
            <a:ext cx="7225748" cy="35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B572-6379-4291-A03B-3E127F10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918701"/>
            <a:ext cx="2743200" cy="2743200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sz="2600">
                <a:solidFill>
                  <a:srgbClr val="FFFFFF"/>
                </a:solidFill>
              </a:rPr>
              <a:t>Sciensano  : definition of possible case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545271F-AFEE-4520-9C7F-D57133E7C5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38600" y="981184"/>
          <a:ext cx="7188200" cy="461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496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8B0E87-380C-42BA-A18E-0626C4BC8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5170" r="327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0B920-DFF9-4D5D-8B89-39C0C59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/>
              <a:t>Laboratory diagnosis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75371-D36C-48F6-A3FE-177143E4E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1804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12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96F8267-9592-4881-B4FE-7C7C9713A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286"/>
            <a:ext cx="10144760" cy="68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4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</TotalTime>
  <Words>1118</Words>
  <Application>Microsoft Office PowerPoint</Application>
  <PresentationFormat>Widescreen</PresentationFormat>
  <Paragraphs>203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Aeromedical regulations in covid times</vt:lpstr>
      <vt:lpstr>Guidelines in relation to the COVID-19 pandemic</vt:lpstr>
      <vt:lpstr>Purpose and applicability</vt:lpstr>
      <vt:lpstr>Background</vt:lpstr>
      <vt:lpstr>COVID-19 symptoms (most common)</vt:lpstr>
      <vt:lpstr>COVID-19 symptoms (less frequent)</vt:lpstr>
      <vt:lpstr>Sciensano  : definition of possible case</vt:lpstr>
      <vt:lpstr>Laboratory diagnosis</vt:lpstr>
      <vt:lpstr>PowerPoint Presentation</vt:lpstr>
      <vt:lpstr>Aero-medical examination and assessment</vt:lpstr>
      <vt:lpstr>PowerPoint Presentation</vt:lpstr>
      <vt:lpstr>PowerPoint Presentation</vt:lpstr>
      <vt:lpstr>PowerPoint Presentation</vt:lpstr>
      <vt:lpstr>Assessment</vt:lpstr>
      <vt:lpstr>Additional testing by AME</vt:lpstr>
      <vt:lpstr>PowerPoint Presentation</vt:lpstr>
      <vt:lpstr>Pulmonary function tests</vt:lpstr>
      <vt:lpstr>Vaccin</vt:lpstr>
      <vt:lpstr>PowerPoint Presentation</vt:lpstr>
      <vt:lpstr>Flow charts</vt:lpstr>
      <vt:lpstr>PowerPoint Presentation</vt:lpstr>
      <vt:lpstr>Asymptomatic (including exercise)  Test + at day 0</vt:lpstr>
      <vt:lpstr>Benign symptoms  Onset of symptoms at day 0</vt:lpstr>
      <vt:lpstr>Pulmonary CT</vt:lpstr>
      <vt:lpstr>CO-RADS score Covid reporting and data system  /          CT grafische probabiliteit covid 19</vt:lpstr>
      <vt:lpstr>DLCO      </vt:lpstr>
      <vt:lpstr>Moderate or severe symptomatic presentation</vt:lpstr>
      <vt:lpstr>PowerPoint Presentation</vt:lpstr>
      <vt:lpstr>Current symptoms / first episode</vt:lpstr>
      <vt:lpstr>Current symptoms  / NOT first episode  </vt:lpstr>
      <vt:lpstr>PowerPoint Presentation</vt:lpstr>
      <vt:lpstr>PowerPoint Presentation</vt:lpstr>
      <vt:lpstr>PowerPoint Presentation</vt:lpstr>
      <vt:lpstr>Conclusions and recommendations</vt:lpstr>
      <vt:lpstr>PowerPoint Presentation</vt:lpstr>
      <vt:lpstr>PowerPoint Presentation</vt:lpstr>
      <vt:lpstr>PowerPoint Presentation</vt:lpstr>
      <vt:lpstr>PowerPoint Presentation</vt:lpstr>
      <vt:lpstr>OML/OSL OPL/ORL</vt:lpstr>
      <vt:lpstr>PowerPoint Presentation</vt:lpstr>
      <vt:lpstr>Class 1  thromboembolic </vt:lpstr>
      <vt:lpstr>Acceptable DOACS</vt:lpstr>
      <vt:lpstr>Class 2  tromboembolic </vt:lpstr>
      <vt:lpstr>Ablatie </vt:lpstr>
      <vt:lpstr>Class 1  ablation</vt:lpstr>
      <vt:lpstr>Class 2 ablatie</vt:lpstr>
      <vt:lpstr>PowerPoint Presentation</vt:lpstr>
      <vt:lpstr>PowerPoint Presentation</vt:lpstr>
      <vt:lpstr>Class 1 pneumothorax </vt:lpstr>
      <vt:lpstr>Class 2 pneumothorax </vt:lpstr>
      <vt:lpstr>Abdominal surgery</vt:lpstr>
      <vt:lpstr>Abdominal surgery</vt:lpstr>
      <vt:lpstr>Class 1 obesity</vt:lpstr>
      <vt:lpstr>Obesity</vt:lpstr>
      <vt:lpstr>PowerPoint Presentation</vt:lpstr>
      <vt:lpstr>Visual acuity</vt:lpstr>
      <vt:lpstr>Class 1 monocularity</vt:lpstr>
      <vt:lpstr>Class 2 monocularity</vt:lpstr>
      <vt:lpstr>Class 1/2 Binocular function </vt:lpstr>
      <vt:lpstr>Verordening  Contactlenzen</vt:lpstr>
      <vt:lpstr>Contactlenzen</vt:lpstr>
      <vt:lpstr>Class 1 Eye surgery</vt:lpstr>
      <vt:lpstr>Class 2  eye surgery</vt:lpstr>
      <vt:lpstr>Multifocal IOL</vt:lpstr>
      <vt:lpstr>Class 1 hearing</vt:lpstr>
      <vt:lpstr>Class 2 hearing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Vanderlinden</dc:creator>
  <cp:lastModifiedBy>David Vanderlinden</cp:lastModifiedBy>
  <cp:revision>42</cp:revision>
  <dcterms:created xsi:type="dcterms:W3CDTF">2021-05-22T15:40:00Z</dcterms:created>
  <dcterms:modified xsi:type="dcterms:W3CDTF">2021-06-01T15:23:39Z</dcterms:modified>
</cp:coreProperties>
</file>